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Lst>
  <p:sldSz cy="5143500" cx="9144000"/>
  <p:notesSz cx="6858000" cy="9144000"/>
  <p:embeddedFontLst>
    <p:embeddedFont>
      <p:font typeface="Roboto Slab"/>
      <p:regular r:id="rId60"/>
      <p:bold r:id="rId61"/>
    </p:embeddedFont>
    <p:embeddedFont>
      <p:font typeface="Nixie One"/>
      <p:regular r:id="rId62"/>
    </p:embeddedFont>
    <p:embeddedFont>
      <p:font typeface="Merriweather Black"/>
      <p:bold r:id="rId63"/>
      <p:boldItalic r:id="rId64"/>
    </p:embeddedFont>
    <p:embeddedFont>
      <p:font typeface="Roboto Slab ExtraBold"/>
      <p:bold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NixieOne-regular.fntdata"/><Relationship Id="rId61" Type="http://schemas.openxmlformats.org/officeDocument/2006/relationships/font" Target="fonts/RobotoSlab-bold.fntdata"/><Relationship Id="rId20" Type="http://schemas.openxmlformats.org/officeDocument/2006/relationships/slide" Target="slides/slide16.xml"/><Relationship Id="rId64" Type="http://schemas.openxmlformats.org/officeDocument/2006/relationships/font" Target="fonts/MerriweatherBlack-boldItalic.fntdata"/><Relationship Id="rId63" Type="http://schemas.openxmlformats.org/officeDocument/2006/relationships/font" Target="fonts/MerriweatherBlack-bold.fntdata"/><Relationship Id="rId22" Type="http://schemas.openxmlformats.org/officeDocument/2006/relationships/slide" Target="slides/slide18.xml"/><Relationship Id="rId21" Type="http://schemas.openxmlformats.org/officeDocument/2006/relationships/slide" Target="slides/slide17.xml"/><Relationship Id="rId65" Type="http://schemas.openxmlformats.org/officeDocument/2006/relationships/font" Target="fonts/RobotoSlabExtraBold-bold.fntdata"/><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RobotoSlab-regular.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5f391192_06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35f391192_0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1058ef5b21_0_3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1058ef5b21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1058ef5b21_0_4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1058ef5b21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e2d5601ac4_0_6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e2d5601ac4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5f391192_0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5f391192_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1fa67d17ee_0_4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1fa67d17ee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20c4a2b0f4_0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120c4a2b0f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20eb6d8e5b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20eb6d8e5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20eb6d8e5b_0_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20eb6d8e5b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20c4a2b0f4_0_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20c4a2b0f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1fa67d17ee_0_4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1fa67d17ee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20c4a2b0f4_0_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20c4a2b0f4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1fa67d17ee_0_5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11fa67d17ee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1fa67d17ee_0_5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1fa67d17ee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20eb6d8e5b_0_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20eb6d8e5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1fa67d17ee_0_6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1fa67d17ee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20eb6d8e5b_0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20eb6d8e5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3f2f5a11f1_0_2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3f2f5a11f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20eb6d8e5b_0_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120eb6d8e5b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2123ef3c18_0_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2123ef3c1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ce5330c474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ce5330c47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20c4a2b0f4_0_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120c4a2b0f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5f391192_0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5f391192_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5ed75ccf_04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5ed75ccf_0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2384b3b5cd_0_9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12384b3b5cd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236a07e82d_0_5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236a07e82d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2384b3b5cd_0_10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2384b3b5cd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20eb6d8e5b_0_3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120eb6d8e5b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236a07e82d_0_3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1236a07e82d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20eb6d8e5b_0_4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120eb6d8e5b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236a07e82d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1236a07e82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23ddf49b6c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123ddf49b6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c6c068e641_0_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c6c068e64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20c4a2b0f4_0_7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20c4a2b0f4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236a07e82d_0_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1236a07e82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2384b3b5cd_0_4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12384b3b5c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1236a07e82d_0_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1236a07e82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236a07e82d_0_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1236a07e82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236a07e82d_0_6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1236a07e82d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236a07e82d_0_7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1236a07e82d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120c4a2b0f4_0_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120c4a2b0f4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5ed75ccf_01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5ed75ccf_0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236a07e82d_0_9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1236a07e82d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120c4a2b0f4_0_5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120c4a2b0f4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1fa67d17ee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1fa67d17e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5ed75ccf_09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35ed75ccf_0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120c4a2b0f4_0_3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120c4a2b0f4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12384b3b5cd_0_8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12384b3b5cd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1236a07e82d_0_7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1236a07e82d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120c4a2b0f4_0_6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120c4a2b0f4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35ed75ccf_0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35ed75ccf_0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1fa67d17ee_0_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1fa67d17e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6e43f630ca_3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6e43f630ca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e2d5601ac4_0_15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e2d5601ac4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1058ef5b21_0_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1058ef5b21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chemeClr val="accent1"/>
        </a:solidFill>
      </p:bgPr>
    </p:bg>
    <p:spTree>
      <p:nvGrpSpPr>
        <p:cNvPr id="9" name="Shape 9"/>
        <p:cNvGrpSpPr/>
        <p:nvPr/>
      </p:nvGrpSpPr>
      <p:grpSpPr>
        <a:xfrm>
          <a:off x="0" y="0"/>
          <a:ext cx="0" cy="0"/>
          <a:chOff x="0" y="0"/>
          <a:chExt cx="0" cy="0"/>
        </a:xfrm>
      </p:grpSpPr>
      <p:sp>
        <p:nvSpPr>
          <p:cNvPr id="10" name="Google Shape;10;p2"/>
          <p:cNvSpPr/>
          <p:nvPr/>
        </p:nvSpPr>
        <p:spPr>
          <a:xfrm>
            <a:off x="0" y="4288500"/>
            <a:ext cx="9144000" cy="24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0" y="0"/>
            <a:ext cx="91440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4454"/>
              </a:solidFill>
            </a:endParaRPr>
          </a:p>
        </p:txBody>
      </p:sp>
      <p:sp>
        <p:nvSpPr>
          <p:cNvPr id="12" name="Google Shape;12;p2"/>
          <p:cNvSpPr/>
          <p:nvPr/>
        </p:nvSpPr>
        <p:spPr>
          <a:xfrm>
            <a:off x="0" y="4493605"/>
            <a:ext cx="9144000" cy="1182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0" y="4584075"/>
            <a:ext cx="9144000" cy="559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txBox="1"/>
          <p:nvPr>
            <p:ph type="ctrTitle"/>
          </p:nvPr>
        </p:nvSpPr>
        <p:spPr>
          <a:xfrm>
            <a:off x="685800" y="2601425"/>
            <a:ext cx="5810400" cy="11598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tyle A">
  <p:cSld name="BLANK_1_1">
    <p:bg>
      <p:bgPr>
        <a:solidFill>
          <a:schemeClr val="accent4"/>
        </a:solidFill>
      </p:bgPr>
    </p:bg>
    <p:spTree>
      <p:nvGrpSpPr>
        <p:cNvPr id="89" name="Shape 89"/>
        <p:cNvGrpSpPr/>
        <p:nvPr/>
      </p:nvGrpSpPr>
      <p:grpSpPr>
        <a:xfrm>
          <a:off x="0" y="0"/>
          <a:ext cx="0" cy="0"/>
          <a:chOff x="0" y="0"/>
          <a:chExt cx="0" cy="0"/>
        </a:xfrm>
      </p:grpSpPr>
      <p:sp>
        <p:nvSpPr>
          <p:cNvPr id="90" name="Google Shape;90;p11"/>
          <p:cNvSpPr/>
          <p:nvPr/>
        </p:nvSpPr>
        <p:spPr>
          <a:xfrm>
            <a:off x="0" y="0"/>
            <a:ext cx="91440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4454"/>
              </a:solidFill>
            </a:endParaRPr>
          </a:p>
        </p:txBody>
      </p:sp>
      <p:sp>
        <p:nvSpPr>
          <p:cNvPr id="91" name="Google Shape;91;p11"/>
          <p:cNvSpPr/>
          <p:nvPr/>
        </p:nvSpPr>
        <p:spPr>
          <a:xfrm>
            <a:off x="0" y="500625"/>
            <a:ext cx="9144000" cy="732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1"/>
          <p:cNvSpPr/>
          <p:nvPr/>
        </p:nvSpPr>
        <p:spPr>
          <a:xfrm>
            <a:off x="0" y="3962800"/>
            <a:ext cx="9144000" cy="3702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1"/>
          <p:cNvSpPr/>
          <p:nvPr/>
        </p:nvSpPr>
        <p:spPr>
          <a:xfrm>
            <a:off x="0" y="4333125"/>
            <a:ext cx="9144000" cy="8103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1"/>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lvl1pPr lvl="0" rtl="0" algn="ctr">
              <a:buNone/>
              <a:defRPr sz="800">
                <a:solidFill>
                  <a:srgbClr val="FFFFFF"/>
                </a:solidFill>
                <a:latin typeface="Roboto Slab"/>
                <a:ea typeface="Roboto Slab"/>
                <a:cs typeface="Roboto Slab"/>
                <a:sym typeface="Roboto Slab"/>
              </a:defRPr>
            </a:lvl1pPr>
            <a:lvl2pPr lvl="1" rtl="0" algn="ctr">
              <a:buNone/>
              <a:defRPr sz="800">
                <a:solidFill>
                  <a:srgbClr val="FFFFFF"/>
                </a:solidFill>
                <a:latin typeface="Roboto Slab"/>
                <a:ea typeface="Roboto Slab"/>
                <a:cs typeface="Roboto Slab"/>
                <a:sym typeface="Roboto Slab"/>
              </a:defRPr>
            </a:lvl2pPr>
            <a:lvl3pPr lvl="2" rtl="0" algn="ctr">
              <a:buNone/>
              <a:defRPr sz="800">
                <a:solidFill>
                  <a:srgbClr val="FFFFFF"/>
                </a:solidFill>
                <a:latin typeface="Roboto Slab"/>
                <a:ea typeface="Roboto Slab"/>
                <a:cs typeface="Roboto Slab"/>
                <a:sym typeface="Roboto Slab"/>
              </a:defRPr>
            </a:lvl3pPr>
            <a:lvl4pPr lvl="3" rtl="0" algn="ctr">
              <a:buNone/>
              <a:defRPr sz="800">
                <a:solidFill>
                  <a:srgbClr val="FFFFFF"/>
                </a:solidFill>
                <a:latin typeface="Roboto Slab"/>
                <a:ea typeface="Roboto Slab"/>
                <a:cs typeface="Roboto Slab"/>
                <a:sym typeface="Roboto Slab"/>
              </a:defRPr>
            </a:lvl4pPr>
            <a:lvl5pPr lvl="4" rtl="0" algn="ctr">
              <a:buNone/>
              <a:defRPr sz="800">
                <a:solidFill>
                  <a:srgbClr val="FFFFFF"/>
                </a:solidFill>
                <a:latin typeface="Roboto Slab"/>
                <a:ea typeface="Roboto Slab"/>
                <a:cs typeface="Roboto Slab"/>
                <a:sym typeface="Roboto Slab"/>
              </a:defRPr>
            </a:lvl5pPr>
            <a:lvl6pPr lvl="5" rtl="0" algn="ctr">
              <a:buNone/>
              <a:defRPr sz="800">
                <a:solidFill>
                  <a:srgbClr val="FFFFFF"/>
                </a:solidFill>
                <a:latin typeface="Roboto Slab"/>
                <a:ea typeface="Roboto Slab"/>
                <a:cs typeface="Roboto Slab"/>
                <a:sym typeface="Roboto Slab"/>
              </a:defRPr>
            </a:lvl6pPr>
            <a:lvl7pPr lvl="6" rtl="0" algn="ctr">
              <a:buNone/>
              <a:defRPr sz="800">
                <a:solidFill>
                  <a:srgbClr val="FFFFFF"/>
                </a:solidFill>
                <a:latin typeface="Roboto Slab"/>
                <a:ea typeface="Roboto Slab"/>
                <a:cs typeface="Roboto Slab"/>
                <a:sym typeface="Roboto Slab"/>
              </a:defRPr>
            </a:lvl7pPr>
            <a:lvl8pPr lvl="7" rtl="0" algn="ctr">
              <a:buNone/>
              <a:defRPr sz="800">
                <a:solidFill>
                  <a:srgbClr val="FFFFFF"/>
                </a:solidFill>
                <a:latin typeface="Roboto Slab"/>
                <a:ea typeface="Roboto Slab"/>
                <a:cs typeface="Roboto Slab"/>
                <a:sym typeface="Roboto Slab"/>
              </a:defRPr>
            </a:lvl8pPr>
            <a:lvl9pPr lvl="8" rtl="0" algn="ctr">
              <a:buNone/>
              <a:defRPr sz="800">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tyle B">
  <p:cSld name="BLANK_1_1_1">
    <p:bg>
      <p:bgPr>
        <a:solidFill>
          <a:schemeClr val="accent1"/>
        </a:solidFill>
      </p:bgPr>
    </p:bg>
    <p:spTree>
      <p:nvGrpSpPr>
        <p:cNvPr id="95" name="Shape 95"/>
        <p:cNvGrpSpPr/>
        <p:nvPr/>
      </p:nvGrpSpPr>
      <p:grpSpPr>
        <a:xfrm>
          <a:off x="0" y="0"/>
          <a:ext cx="0" cy="0"/>
          <a:chOff x="0" y="0"/>
          <a:chExt cx="0" cy="0"/>
        </a:xfrm>
      </p:grpSpPr>
      <p:sp>
        <p:nvSpPr>
          <p:cNvPr id="96" name="Google Shape;96;p12"/>
          <p:cNvSpPr/>
          <p:nvPr/>
        </p:nvSpPr>
        <p:spPr>
          <a:xfrm>
            <a:off x="0" y="4294550"/>
            <a:ext cx="9144000" cy="241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2"/>
          <p:cNvSpPr/>
          <p:nvPr/>
        </p:nvSpPr>
        <p:spPr>
          <a:xfrm>
            <a:off x="0" y="0"/>
            <a:ext cx="91440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4454"/>
              </a:solidFill>
            </a:endParaRPr>
          </a:p>
        </p:txBody>
      </p:sp>
      <p:sp>
        <p:nvSpPr>
          <p:cNvPr id="98" name="Google Shape;98;p12"/>
          <p:cNvSpPr/>
          <p:nvPr/>
        </p:nvSpPr>
        <p:spPr>
          <a:xfrm>
            <a:off x="0" y="4493605"/>
            <a:ext cx="9144000" cy="1182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2"/>
          <p:cNvSpPr/>
          <p:nvPr/>
        </p:nvSpPr>
        <p:spPr>
          <a:xfrm>
            <a:off x="0" y="4584075"/>
            <a:ext cx="9144000" cy="559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2"/>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lvl1pPr lvl="0" rtl="0" algn="ctr">
              <a:buNone/>
              <a:defRPr sz="800">
                <a:solidFill>
                  <a:srgbClr val="FFFFFF"/>
                </a:solidFill>
                <a:latin typeface="Roboto Slab"/>
                <a:ea typeface="Roboto Slab"/>
                <a:cs typeface="Roboto Slab"/>
                <a:sym typeface="Roboto Slab"/>
              </a:defRPr>
            </a:lvl1pPr>
            <a:lvl2pPr lvl="1" rtl="0" algn="ctr">
              <a:buNone/>
              <a:defRPr sz="800">
                <a:solidFill>
                  <a:srgbClr val="FFFFFF"/>
                </a:solidFill>
                <a:latin typeface="Roboto Slab"/>
                <a:ea typeface="Roboto Slab"/>
                <a:cs typeface="Roboto Slab"/>
                <a:sym typeface="Roboto Slab"/>
              </a:defRPr>
            </a:lvl2pPr>
            <a:lvl3pPr lvl="2" rtl="0" algn="ctr">
              <a:buNone/>
              <a:defRPr sz="800">
                <a:solidFill>
                  <a:srgbClr val="FFFFFF"/>
                </a:solidFill>
                <a:latin typeface="Roboto Slab"/>
                <a:ea typeface="Roboto Slab"/>
                <a:cs typeface="Roboto Slab"/>
                <a:sym typeface="Roboto Slab"/>
              </a:defRPr>
            </a:lvl3pPr>
            <a:lvl4pPr lvl="3" rtl="0" algn="ctr">
              <a:buNone/>
              <a:defRPr sz="800">
                <a:solidFill>
                  <a:srgbClr val="FFFFFF"/>
                </a:solidFill>
                <a:latin typeface="Roboto Slab"/>
                <a:ea typeface="Roboto Slab"/>
                <a:cs typeface="Roboto Slab"/>
                <a:sym typeface="Roboto Slab"/>
              </a:defRPr>
            </a:lvl4pPr>
            <a:lvl5pPr lvl="4" rtl="0" algn="ctr">
              <a:buNone/>
              <a:defRPr sz="800">
                <a:solidFill>
                  <a:srgbClr val="FFFFFF"/>
                </a:solidFill>
                <a:latin typeface="Roboto Slab"/>
                <a:ea typeface="Roboto Slab"/>
                <a:cs typeface="Roboto Slab"/>
                <a:sym typeface="Roboto Slab"/>
              </a:defRPr>
            </a:lvl5pPr>
            <a:lvl6pPr lvl="5" rtl="0" algn="ctr">
              <a:buNone/>
              <a:defRPr sz="800">
                <a:solidFill>
                  <a:srgbClr val="FFFFFF"/>
                </a:solidFill>
                <a:latin typeface="Roboto Slab"/>
                <a:ea typeface="Roboto Slab"/>
                <a:cs typeface="Roboto Slab"/>
                <a:sym typeface="Roboto Slab"/>
              </a:defRPr>
            </a:lvl6pPr>
            <a:lvl7pPr lvl="6" rtl="0" algn="ctr">
              <a:buNone/>
              <a:defRPr sz="800">
                <a:solidFill>
                  <a:srgbClr val="FFFFFF"/>
                </a:solidFill>
                <a:latin typeface="Roboto Slab"/>
                <a:ea typeface="Roboto Slab"/>
                <a:cs typeface="Roboto Slab"/>
                <a:sym typeface="Roboto Slab"/>
              </a:defRPr>
            </a:lvl7pPr>
            <a:lvl8pPr lvl="7" rtl="0" algn="ctr">
              <a:buNone/>
              <a:defRPr sz="800">
                <a:solidFill>
                  <a:srgbClr val="FFFFFF"/>
                </a:solidFill>
                <a:latin typeface="Roboto Slab"/>
                <a:ea typeface="Roboto Slab"/>
                <a:cs typeface="Roboto Slab"/>
                <a:sym typeface="Roboto Slab"/>
              </a:defRPr>
            </a:lvl8pPr>
            <a:lvl9pPr lvl="8" rtl="0" algn="ctr">
              <a:buNone/>
              <a:defRPr sz="800">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5" name="Shape 15"/>
        <p:cNvGrpSpPr/>
        <p:nvPr/>
      </p:nvGrpSpPr>
      <p:grpSpPr>
        <a:xfrm>
          <a:off x="0" y="0"/>
          <a:ext cx="0" cy="0"/>
          <a:chOff x="0" y="0"/>
          <a:chExt cx="0" cy="0"/>
        </a:xfrm>
      </p:grpSpPr>
      <p:sp>
        <p:nvSpPr>
          <p:cNvPr id="16" name="Google Shape;16;p3"/>
          <p:cNvSpPr txBox="1"/>
          <p:nvPr>
            <p:ph type="ctrTitle"/>
          </p:nvPr>
        </p:nvSpPr>
        <p:spPr>
          <a:xfrm>
            <a:off x="4113600" y="2878750"/>
            <a:ext cx="4505700" cy="1159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1"/>
              </a:buClr>
              <a:buSzPts val="4800"/>
              <a:buNone/>
              <a:defRPr sz="4800">
                <a:solidFill>
                  <a:schemeClr val="accent1"/>
                </a:solidFill>
              </a:defRPr>
            </a:lvl1pPr>
            <a:lvl2pPr lvl="1" rtl="0">
              <a:spcBef>
                <a:spcPts val="0"/>
              </a:spcBef>
              <a:spcAft>
                <a:spcPts val="0"/>
              </a:spcAft>
              <a:buClr>
                <a:schemeClr val="accent1"/>
              </a:buClr>
              <a:buSzPts val="4800"/>
              <a:buNone/>
              <a:defRPr sz="4800">
                <a:solidFill>
                  <a:schemeClr val="accent1"/>
                </a:solidFill>
              </a:defRPr>
            </a:lvl2pPr>
            <a:lvl3pPr lvl="2" rtl="0">
              <a:spcBef>
                <a:spcPts val="0"/>
              </a:spcBef>
              <a:spcAft>
                <a:spcPts val="0"/>
              </a:spcAft>
              <a:buClr>
                <a:schemeClr val="accent1"/>
              </a:buClr>
              <a:buSzPts val="4800"/>
              <a:buNone/>
              <a:defRPr sz="4800">
                <a:solidFill>
                  <a:schemeClr val="accent1"/>
                </a:solidFill>
              </a:defRPr>
            </a:lvl3pPr>
            <a:lvl4pPr lvl="3" rtl="0">
              <a:spcBef>
                <a:spcPts val="0"/>
              </a:spcBef>
              <a:spcAft>
                <a:spcPts val="0"/>
              </a:spcAft>
              <a:buClr>
                <a:schemeClr val="accent1"/>
              </a:buClr>
              <a:buSzPts val="4800"/>
              <a:buNone/>
              <a:defRPr sz="4800">
                <a:solidFill>
                  <a:schemeClr val="accent1"/>
                </a:solidFill>
              </a:defRPr>
            </a:lvl4pPr>
            <a:lvl5pPr lvl="4" rtl="0">
              <a:spcBef>
                <a:spcPts val="0"/>
              </a:spcBef>
              <a:spcAft>
                <a:spcPts val="0"/>
              </a:spcAft>
              <a:buClr>
                <a:schemeClr val="accent1"/>
              </a:buClr>
              <a:buSzPts val="4800"/>
              <a:buNone/>
              <a:defRPr sz="4800">
                <a:solidFill>
                  <a:schemeClr val="accent1"/>
                </a:solidFill>
              </a:defRPr>
            </a:lvl5pPr>
            <a:lvl6pPr lvl="5" rtl="0">
              <a:spcBef>
                <a:spcPts val="0"/>
              </a:spcBef>
              <a:spcAft>
                <a:spcPts val="0"/>
              </a:spcAft>
              <a:buClr>
                <a:schemeClr val="accent1"/>
              </a:buClr>
              <a:buSzPts val="4800"/>
              <a:buNone/>
              <a:defRPr sz="4800">
                <a:solidFill>
                  <a:schemeClr val="accent1"/>
                </a:solidFill>
              </a:defRPr>
            </a:lvl6pPr>
            <a:lvl7pPr lvl="6" rtl="0">
              <a:spcBef>
                <a:spcPts val="0"/>
              </a:spcBef>
              <a:spcAft>
                <a:spcPts val="0"/>
              </a:spcAft>
              <a:buClr>
                <a:schemeClr val="accent1"/>
              </a:buClr>
              <a:buSzPts val="4800"/>
              <a:buNone/>
              <a:defRPr sz="4800">
                <a:solidFill>
                  <a:schemeClr val="accent1"/>
                </a:solidFill>
              </a:defRPr>
            </a:lvl7pPr>
            <a:lvl8pPr lvl="7" rtl="0">
              <a:spcBef>
                <a:spcPts val="0"/>
              </a:spcBef>
              <a:spcAft>
                <a:spcPts val="0"/>
              </a:spcAft>
              <a:buClr>
                <a:schemeClr val="accent1"/>
              </a:buClr>
              <a:buSzPts val="4800"/>
              <a:buNone/>
              <a:defRPr sz="4800">
                <a:solidFill>
                  <a:schemeClr val="accent1"/>
                </a:solidFill>
              </a:defRPr>
            </a:lvl8pPr>
            <a:lvl9pPr lvl="8" rtl="0">
              <a:spcBef>
                <a:spcPts val="0"/>
              </a:spcBef>
              <a:spcAft>
                <a:spcPts val="0"/>
              </a:spcAft>
              <a:buClr>
                <a:schemeClr val="accent1"/>
              </a:buClr>
              <a:buSzPts val="4800"/>
              <a:buNone/>
              <a:defRPr sz="4800">
                <a:solidFill>
                  <a:schemeClr val="accent1"/>
                </a:solidFill>
              </a:defRPr>
            </a:lvl9pPr>
          </a:lstStyle>
          <a:p/>
        </p:txBody>
      </p:sp>
      <p:sp>
        <p:nvSpPr>
          <p:cNvPr id="17" name="Google Shape;17;p3"/>
          <p:cNvSpPr txBox="1"/>
          <p:nvPr>
            <p:ph idx="1" type="subTitle"/>
          </p:nvPr>
        </p:nvSpPr>
        <p:spPr>
          <a:xfrm>
            <a:off x="4113600" y="3983050"/>
            <a:ext cx="4505700" cy="784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6"/>
              </a:buClr>
              <a:buSzPts val="1800"/>
              <a:buNone/>
              <a:defRPr b="1" sz="1800">
                <a:solidFill>
                  <a:schemeClr val="accent6"/>
                </a:solidFill>
              </a:defRPr>
            </a:lvl1pPr>
            <a:lvl2pPr lvl="1" rtl="0">
              <a:spcBef>
                <a:spcPts val="0"/>
              </a:spcBef>
              <a:spcAft>
                <a:spcPts val="0"/>
              </a:spcAft>
              <a:buClr>
                <a:schemeClr val="accent6"/>
              </a:buClr>
              <a:buSzPts val="1800"/>
              <a:buNone/>
              <a:defRPr b="1" sz="1800">
                <a:solidFill>
                  <a:schemeClr val="accent6"/>
                </a:solidFill>
              </a:defRPr>
            </a:lvl2pPr>
            <a:lvl3pPr lvl="2" rtl="0">
              <a:spcBef>
                <a:spcPts val="0"/>
              </a:spcBef>
              <a:spcAft>
                <a:spcPts val="0"/>
              </a:spcAft>
              <a:buClr>
                <a:schemeClr val="accent6"/>
              </a:buClr>
              <a:buSzPts val="1800"/>
              <a:buNone/>
              <a:defRPr b="1" sz="1800">
                <a:solidFill>
                  <a:schemeClr val="accent6"/>
                </a:solidFill>
              </a:defRPr>
            </a:lvl3pPr>
            <a:lvl4pPr lvl="3" rtl="0">
              <a:spcBef>
                <a:spcPts val="0"/>
              </a:spcBef>
              <a:spcAft>
                <a:spcPts val="0"/>
              </a:spcAft>
              <a:buClr>
                <a:schemeClr val="accent6"/>
              </a:buClr>
              <a:buSzPts val="1800"/>
              <a:buNone/>
              <a:defRPr b="1">
                <a:solidFill>
                  <a:schemeClr val="accent6"/>
                </a:solidFill>
              </a:defRPr>
            </a:lvl4pPr>
            <a:lvl5pPr lvl="4" rtl="0">
              <a:spcBef>
                <a:spcPts val="0"/>
              </a:spcBef>
              <a:spcAft>
                <a:spcPts val="0"/>
              </a:spcAft>
              <a:buClr>
                <a:schemeClr val="accent6"/>
              </a:buClr>
              <a:buSzPts val="1800"/>
              <a:buNone/>
              <a:defRPr b="1">
                <a:solidFill>
                  <a:schemeClr val="accent6"/>
                </a:solidFill>
              </a:defRPr>
            </a:lvl5pPr>
            <a:lvl6pPr lvl="5" rtl="0">
              <a:spcBef>
                <a:spcPts val="0"/>
              </a:spcBef>
              <a:spcAft>
                <a:spcPts val="0"/>
              </a:spcAft>
              <a:buClr>
                <a:schemeClr val="accent6"/>
              </a:buClr>
              <a:buSzPts val="1800"/>
              <a:buNone/>
              <a:defRPr b="1">
                <a:solidFill>
                  <a:schemeClr val="accent6"/>
                </a:solidFill>
              </a:defRPr>
            </a:lvl6pPr>
            <a:lvl7pPr lvl="6" rtl="0">
              <a:spcBef>
                <a:spcPts val="0"/>
              </a:spcBef>
              <a:spcAft>
                <a:spcPts val="0"/>
              </a:spcAft>
              <a:buClr>
                <a:schemeClr val="accent6"/>
              </a:buClr>
              <a:buSzPts val="1800"/>
              <a:buNone/>
              <a:defRPr b="1">
                <a:solidFill>
                  <a:schemeClr val="accent6"/>
                </a:solidFill>
              </a:defRPr>
            </a:lvl7pPr>
            <a:lvl8pPr lvl="7" rtl="0">
              <a:spcBef>
                <a:spcPts val="0"/>
              </a:spcBef>
              <a:spcAft>
                <a:spcPts val="0"/>
              </a:spcAft>
              <a:buClr>
                <a:schemeClr val="accent6"/>
              </a:buClr>
              <a:buSzPts val="1800"/>
              <a:buNone/>
              <a:defRPr b="1">
                <a:solidFill>
                  <a:schemeClr val="accent6"/>
                </a:solidFill>
              </a:defRPr>
            </a:lvl8pPr>
            <a:lvl9pPr lvl="8" rtl="0">
              <a:spcBef>
                <a:spcPts val="0"/>
              </a:spcBef>
              <a:spcAft>
                <a:spcPts val="0"/>
              </a:spcAft>
              <a:buClr>
                <a:schemeClr val="accent6"/>
              </a:buClr>
              <a:buSzPts val="1800"/>
              <a:buNone/>
              <a:defRPr b="1">
                <a:solidFill>
                  <a:schemeClr val="accent6"/>
                </a:solidFill>
              </a:defRPr>
            </a:lvl9pPr>
          </a:lstStyle>
          <a:p/>
        </p:txBody>
      </p:sp>
      <p:sp>
        <p:nvSpPr>
          <p:cNvPr id="18" name="Google Shape;18;p3"/>
          <p:cNvSpPr/>
          <p:nvPr/>
        </p:nvSpPr>
        <p:spPr>
          <a:xfrm>
            <a:off x="0" y="4288499"/>
            <a:ext cx="3474300" cy="24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0" y="0"/>
            <a:ext cx="34743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4454"/>
              </a:solidFill>
            </a:endParaRPr>
          </a:p>
        </p:txBody>
      </p:sp>
      <p:sp>
        <p:nvSpPr>
          <p:cNvPr id="20" name="Google Shape;20;p3"/>
          <p:cNvSpPr/>
          <p:nvPr/>
        </p:nvSpPr>
        <p:spPr>
          <a:xfrm>
            <a:off x="0" y="500626"/>
            <a:ext cx="3474300" cy="3824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a:off x="0" y="4493604"/>
            <a:ext cx="3474300" cy="1182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a:off x="0" y="4584075"/>
            <a:ext cx="3474300" cy="559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lvl1pPr lvl="0" rtl="0" algn="ctr">
              <a:buNone/>
              <a:defRPr sz="800">
                <a:solidFill>
                  <a:srgbClr val="FFFFFF"/>
                </a:solidFill>
                <a:latin typeface="Roboto Slab"/>
                <a:ea typeface="Roboto Slab"/>
                <a:cs typeface="Roboto Slab"/>
                <a:sym typeface="Roboto Slab"/>
              </a:defRPr>
            </a:lvl1pPr>
            <a:lvl2pPr lvl="1" rtl="0" algn="ctr">
              <a:buNone/>
              <a:defRPr sz="800">
                <a:solidFill>
                  <a:srgbClr val="FFFFFF"/>
                </a:solidFill>
                <a:latin typeface="Roboto Slab"/>
                <a:ea typeface="Roboto Slab"/>
                <a:cs typeface="Roboto Slab"/>
                <a:sym typeface="Roboto Slab"/>
              </a:defRPr>
            </a:lvl2pPr>
            <a:lvl3pPr lvl="2" rtl="0" algn="ctr">
              <a:buNone/>
              <a:defRPr sz="800">
                <a:solidFill>
                  <a:srgbClr val="FFFFFF"/>
                </a:solidFill>
                <a:latin typeface="Roboto Slab"/>
                <a:ea typeface="Roboto Slab"/>
                <a:cs typeface="Roboto Slab"/>
                <a:sym typeface="Roboto Slab"/>
              </a:defRPr>
            </a:lvl3pPr>
            <a:lvl4pPr lvl="3" rtl="0" algn="ctr">
              <a:buNone/>
              <a:defRPr sz="800">
                <a:solidFill>
                  <a:srgbClr val="FFFFFF"/>
                </a:solidFill>
                <a:latin typeface="Roboto Slab"/>
                <a:ea typeface="Roboto Slab"/>
                <a:cs typeface="Roboto Slab"/>
                <a:sym typeface="Roboto Slab"/>
              </a:defRPr>
            </a:lvl4pPr>
            <a:lvl5pPr lvl="4" rtl="0" algn="ctr">
              <a:buNone/>
              <a:defRPr sz="800">
                <a:solidFill>
                  <a:srgbClr val="FFFFFF"/>
                </a:solidFill>
                <a:latin typeface="Roboto Slab"/>
                <a:ea typeface="Roboto Slab"/>
                <a:cs typeface="Roboto Slab"/>
                <a:sym typeface="Roboto Slab"/>
              </a:defRPr>
            </a:lvl5pPr>
            <a:lvl6pPr lvl="5" rtl="0" algn="ctr">
              <a:buNone/>
              <a:defRPr sz="800">
                <a:solidFill>
                  <a:srgbClr val="FFFFFF"/>
                </a:solidFill>
                <a:latin typeface="Roboto Slab"/>
                <a:ea typeface="Roboto Slab"/>
                <a:cs typeface="Roboto Slab"/>
                <a:sym typeface="Roboto Slab"/>
              </a:defRPr>
            </a:lvl6pPr>
            <a:lvl7pPr lvl="6" rtl="0" algn="ctr">
              <a:buNone/>
              <a:defRPr sz="800">
                <a:solidFill>
                  <a:srgbClr val="FFFFFF"/>
                </a:solidFill>
                <a:latin typeface="Roboto Slab"/>
                <a:ea typeface="Roboto Slab"/>
                <a:cs typeface="Roboto Slab"/>
                <a:sym typeface="Roboto Slab"/>
              </a:defRPr>
            </a:lvl7pPr>
            <a:lvl8pPr lvl="7" rtl="0" algn="ctr">
              <a:buNone/>
              <a:defRPr sz="800">
                <a:solidFill>
                  <a:srgbClr val="FFFFFF"/>
                </a:solidFill>
                <a:latin typeface="Roboto Slab"/>
                <a:ea typeface="Roboto Slab"/>
                <a:cs typeface="Roboto Slab"/>
                <a:sym typeface="Roboto Slab"/>
              </a:defRPr>
            </a:lvl8pPr>
            <a:lvl9pPr lvl="8" rtl="0" algn="ctr">
              <a:buNone/>
              <a:defRPr sz="800">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solidFill>
          <a:schemeClr val="accent4"/>
        </a:solidFill>
      </p:bgPr>
    </p:bg>
    <p:spTree>
      <p:nvGrpSpPr>
        <p:cNvPr id="24" name="Shape 24"/>
        <p:cNvGrpSpPr/>
        <p:nvPr/>
      </p:nvGrpSpPr>
      <p:grpSpPr>
        <a:xfrm>
          <a:off x="0" y="0"/>
          <a:ext cx="0" cy="0"/>
          <a:chOff x="0" y="0"/>
          <a:chExt cx="0" cy="0"/>
        </a:xfrm>
      </p:grpSpPr>
      <p:sp>
        <p:nvSpPr>
          <p:cNvPr id="25" name="Google Shape;25;p4"/>
          <p:cNvSpPr/>
          <p:nvPr/>
        </p:nvSpPr>
        <p:spPr>
          <a:xfrm>
            <a:off x="3398538" y="1599538"/>
            <a:ext cx="2346925" cy="1944425"/>
          </a:xfrm>
          <a:prstGeom prst="rect">
            <a:avLst/>
          </a:prstGeom>
        </p:spPr>
        <p:txBody>
          <a:bodyPr>
            <a:prstTxWarp prst="textPlain"/>
          </a:bodyPr>
          <a:lstStyle/>
          <a:p>
            <a:pPr lvl="0" algn="ctr"/>
            <a:r>
              <a:rPr b="0" i="0">
                <a:ln>
                  <a:noFill/>
                </a:ln>
                <a:solidFill>
                  <a:srgbClr val="0E3142">
                    <a:alpha val="26820"/>
                  </a:srgbClr>
                </a:solidFill>
                <a:latin typeface="Impact"/>
              </a:rPr>
              <a:t>“</a:t>
            </a:r>
          </a:p>
        </p:txBody>
      </p:sp>
      <p:sp>
        <p:nvSpPr>
          <p:cNvPr id="26" name="Google Shape;26;p4"/>
          <p:cNvSpPr/>
          <p:nvPr/>
        </p:nvSpPr>
        <p:spPr>
          <a:xfrm>
            <a:off x="0" y="0"/>
            <a:ext cx="91440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4454"/>
              </a:solidFill>
            </a:endParaRPr>
          </a:p>
        </p:txBody>
      </p:sp>
      <p:sp>
        <p:nvSpPr>
          <p:cNvPr id="27" name="Google Shape;27;p4"/>
          <p:cNvSpPr/>
          <p:nvPr/>
        </p:nvSpPr>
        <p:spPr>
          <a:xfrm>
            <a:off x="0" y="500625"/>
            <a:ext cx="9144000" cy="732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p:nvPr/>
        </p:nvSpPr>
        <p:spPr>
          <a:xfrm>
            <a:off x="0" y="3962800"/>
            <a:ext cx="9144000" cy="3702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
          <p:cNvSpPr/>
          <p:nvPr/>
        </p:nvSpPr>
        <p:spPr>
          <a:xfrm>
            <a:off x="0" y="4333125"/>
            <a:ext cx="9144000" cy="8103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txBox="1"/>
          <p:nvPr>
            <p:ph idx="1" type="body"/>
          </p:nvPr>
        </p:nvSpPr>
        <p:spPr>
          <a:xfrm>
            <a:off x="1556175" y="2300275"/>
            <a:ext cx="6031800" cy="605100"/>
          </a:xfrm>
          <a:prstGeom prst="rect">
            <a:avLst/>
          </a:prstGeom>
        </p:spPr>
        <p:txBody>
          <a:bodyPr anchorCtr="0" anchor="ctr" bIns="91425" lIns="91425" spcFirstLastPara="1" rIns="91425" wrap="square" tIns="91425">
            <a:noAutofit/>
          </a:bodyPr>
          <a:lstStyle>
            <a:lvl1pPr indent="-355600" lvl="0" marL="457200" rtl="0" algn="ctr">
              <a:spcBef>
                <a:spcPts val="600"/>
              </a:spcBef>
              <a:spcAft>
                <a:spcPts val="0"/>
              </a:spcAft>
              <a:buClr>
                <a:schemeClr val="lt1"/>
              </a:buClr>
              <a:buSzPts val="2000"/>
              <a:buChar char="▪"/>
              <a:defRPr sz="2000">
                <a:solidFill>
                  <a:schemeClr val="lt1"/>
                </a:solidFill>
              </a:defRPr>
            </a:lvl1pPr>
            <a:lvl2pPr indent="-355600" lvl="1" marL="914400" rtl="0" algn="ctr">
              <a:spcBef>
                <a:spcPts val="0"/>
              </a:spcBef>
              <a:spcAft>
                <a:spcPts val="0"/>
              </a:spcAft>
              <a:buClr>
                <a:schemeClr val="lt1"/>
              </a:buClr>
              <a:buSzPts val="2000"/>
              <a:buChar char="▫"/>
              <a:defRPr sz="2000">
                <a:solidFill>
                  <a:schemeClr val="lt1"/>
                </a:solidFill>
              </a:defRPr>
            </a:lvl2pPr>
            <a:lvl3pPr indent="-355600" lvl="2" marL="1371600" rtl="0" algn="ctr">
              <a:spcBef>
                <a:spcPts val="0"/>
              </a:spcBef>
              <a:spcAft>
                <a:spcPts val="0"/>
              </a:spcAft>
              <a:buClr>
                <a:schemeClr val="lt1"/>
              </a:buClr>
              <a:buSzPts val="2000"/>
              <a:buChar char="■"/>
              <a:defRPr sz="2000">
                <a:solidFill>
                  <a:schemeClr val="lt1"/>
                </a:solidFill>
              </a:defRPr>
            </a:lvl3pPr>
            <a:lvl4pPr indent="-355600" lvl="3" marL="1828800" rtl="0" algn="ctr">
              <a:spcBef>
                <a:spcPts val="0"/>
              </a:spcBef>
              <a:spcAft>
                <a:spcPts val="0"/>
              </a:spcAft>
              <a:buClr>
                <a:schemeClr val="lt1"/>
              </a:buClr>
              <a:buSzPts val="2000"/>
              <a:buChar char="●"/>
              <a:defRPr sz="2000">
                <a:solidFill>
                  <a:schemeClr val="lt1"/>
                </a:solidFill>
              </a:defRPr>
            </a:lvl4pPr>
            <a:lvl5pPr indent="-355600" lvl="4" marL="2286000" rtl="0" algn="ctr">
              <a:spcBef>
                <a:spcPts val="0"/>
              </a:spcBef>
              <a:spcAft>
                <a:spcPts val="0"/>
              </a:spcAft>
              <a:buClr>
                <a:schemeClr val="lt1"/>
              </a:buClr>
              <a:buSzPts val="2000"/>
              <a:buChar char="○"/>
              <a:defRPr sz="2000">
                <a:solidFill>
                  <a:schemeClr val="lt1"/>
                </a:solidFill>
              </a:defRPr>
            </a:lvl5pPr>
            <a:lvl6pPr indent="-355600" lvl="5" marL="2743200" rtl="0" algn="ctr">
              <a:spcBef>
                <a:spcPts val="0"/>
              </a:spcBef>
              <a:spcAft>
                <a:spcPts val="0"/>
              </a:spcAft>
              <a:buClr>
                <a:schemeClr val="lt1"/>
              </a:buClr>
              <a:buSzPts val="2000"/>
              <a:buChar char="■"/>
              <a:defRPr sz="2000">
                <a:solidFill>
                  <a:schemeClr val="lt1"/>
                </a:solidFill>
              </a:defRPr>
            </a:lvl6pPr>
            <a:lvl7pPr indent="-355600" lvl="6" marL="3200400" rtl="0" algn="ctr">
              <a:spcBef>
                <a:spcPts val="0"/>
              </a:spcBef>
              <a:spcAft>
                <a:spcPts val="0"/>
              </a:spcAft>
              <a:buClr>
                <a:schemeClr val="lt1"/>
              </a:buClr>
              <a:buSzPts val="2000"/>
              <a:buChar char="●"/>
              <a:defRPr sz="2000">
                <a:solidFill>
                  <a:schemeClr val="lt1"/>
                </a:solidFill>
              </a:defRPr>
            </a:lvl7pPr>
            <a:lvl8pPr indent="-355600" lvl="7" marL="3657600" rtl="0" algn="ctr">
              <a:spcBef>
                <a:spcPts val="0"/>
              </a:spcBef>
              <a:spcAft>
                <a:spcPts val="0"/>
              </a:spcAft>
              <a:buClr>
                <a:schemeClr val="lt1"/>
              </a:buClr>
              <a:buSzPts val="2000"/>
              <a:buChar char="○"/>
              <a:defRPr sz="2000">
                <a:solidFill>
                  <a:schemeClr val="lt1"/>
                </a:solidFill>
              </a:defRPr>
            </a:lvl8pPr>
            <a:lvl9pPr indent="-355600" lvl="8" marL="4114800" algn="ctr">
              <a:spcBef>
                <a:spcPts val="0"/>
              </a:spcBef>
              <a:spcAft>
                <a:spcPts val="0"/>
              </a:spcAft>
              <a:buClr>
                <a:schemeClr val="lt1"/>
              </a:buClr>
              <a:buSzPts val="2000"/>
              <a:buChar char="■"/>
              <a:defRPr sz="2000">
                <a:solidFill>
                  <a:schemeClr val="lt1"/>
                </a:solidFill>
              </a:defRPr>
            </a:lvl9pPr>
          </a:lstStyle>
          <a:p/>
        </p:txBody>
      </p:sp>
      <p:sp>
        <p:nvSpPr>
          <p:cNvPr id="31" name="Google Shape;31;p4"/>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lvl1pPr lvl="0" rtl="0" algn="ctr">
              <a:buNone/>
              <a:defRPr sz="800">
                <a:solidFill>
                  <a:srgbClr val="FFFFFF"/>
                </a:solidFill>
                <a:latin typeface="Roboto Slab"/>
                <a:ea typeface="Roboto Slab"/>
                <a:cs typeface="Roboto Slab"/>
                <a:sym typeface="Roboto Slab"/>
              </a:defRPr>
            </a:lvl1pPr>
            <a:lvl2pPr lvl="1" rtl="0" algn="ctr">
              <a:buNone/>
              <a:defRPr sz="800">
                <a:solidFill>
                  <a:srgbClr val="FFFFFF"/>
                </a:solidFill>
                <a:latin typeface="Roboto Slab"/>
                <a:ea typeface="Roboto Slab"/>
                <a:cs typeface="Roboto Slab"/>
                <a:sym typeface="Roboto Slab"/>
              </a:defRPr>
            </a:lvl2pPr>
            <a:lvl3pPr lvl="2" rtl="0" algn="ctr">
              <a:buNone/>
              <a:defRPr sz="800">
                <a:solidFill>
                  <a:srgbClr val="FFFFFF"/>
                </a:solidFill>
                <a:latin typeface="Roboto Slab"/>
                <a:ea typeface="Roboto Slab"/>
                <a:cs typeface="Roboto Slab"/>
                <a:sym typeface="Roboto Slab"/>
              </a:defRPr>
            </a:lvl3pPr>
            <a:lvl4pPr lvl="3" rtl="0" algn="ctr">
              <a:buNone/>
              <a:defRPr sz="800">
                <a:solidFill>
                  <a:srgbClr val="FFFFFF"/>
                </a:solidFill>
                <a:latin typeface="Roboto Slab"/>
                <a:ea typeface="Roboto Slab"/>
                <a:cs typeface="Roboto Slab"/>
                <a:sym typeface="Roboto Slab"/>
              </a:defRPr>
            </a:lvl4pPr>
            <a:lvl5pPr lvl="4" rtl="0" algn="ctr">
              <a:buNone/>
              <a:defRPr sz="800">
                <a:solidFill>
                  <a:srgbClr val="FFFFFF"/>
                </a:solidFill>
                <a:latin typeface="Roboto Slab"/>
                <a:ea typeface="Roboto Slab"/>
                <a:cs typeface="Roboto Slab"/>
                <a:sym typeface="Roboto Slab"/>
              </a:defRPr>
            </a:lvl5pPr>
            <a:lvl6pPr lvl="5" rtl="0" algn="ctr">
              <a:buNone/>
              <a:defRPr sz="800">
                <a:solidFill>
                  <a:srgbClr val="FFFFFF"/>
                </a:solidFill>
                <a:latin typeface="Roboto Slab"/>
                <a:ea typeface="Roboto Slab"/>
                <a:cs typeface="Roboto Slab"/>
                <a:sym typeface="Roboto Slab"/>
              </a:defRPr>
            </a:lvl6pPr>
            <a:lvl7pPr lvl="6" rtl="0" algn="ctr">
              <a:buNone/>
              <a:defRPr sz="800">
                <a:solidFill>
                  <a:srgbClr val="FFFFFF"/>
                </a:solidFill>
                <a:latin typeface="Roboto Slab"/>
                <a:ea typeface="Roboto Slab"/>
                <a:cs typeface="Roboto Slab"/>
                <a:sym typeface="Roboto Slab"/>
              </a:defRPr>
            </a:lvl7pPr>
            <a:lvl8pPr lvl="7" rtl="0" algn="ctr">
              <a:buNone/>
              <a:defRPr sz="800">
                <a:solidFill>
                  <a:srgbClr val="FFFFFF"/>
                </a:solidFill>
                <a:latin typeface="Roboto Slab"/>
                <a:ea typeface="Roboto Slab"/>
                <a:cs typeface="Roboto Slab"/>
                <a:sym typeface="Roboto Slab"/>
              </a:defRPr>
            </a:lvl8pPr>
            <a:lvl9pPr lvl="8" rtl="0" algn="ctr">
              <a:buNone/>
              <a:defRPr sz="800">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32" name="Shape 32"/>
        <p:cNvGrpSpPr/>
        <p:nvPr/>
      </p:nvGrpSpPr>
      <p:grpSpPr>
        <a:xfrm>
          <a:off x="0" y="0"/>
          <a:ext cx="0" cy="0"/>
          <a:chOff x="0" y="0"/>
          <a:chExt cx="0" cy="0"/>
        </a:xfrm>
      </p:grpSpPr>
      <p:sp>
        <p:nvSpPr>
          <p:cNvPr id="33" name="Google Shape;33;p5"/>
          <p:cNvSpPr/>
          <p:nvPr/>
        </p:nvSpPr>
        <p:spPr>
          <a:xfrm>
            <a:off x="0" y="0"/>
            <a:ext cx="2472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4454"/>
              </a:solidFill>
            </a:endParaRPr>
          </a:p>
        </p:txBody>
      </p:sp>
      <p:sp>
        <p:nvSpPr>
          <p:cNvPr id="34" name="Google Shape;34;p5"/>
          <p:cNvSpPr/>
          <p:nvPr/>
        </p:nvSpPr>
        <p:spPr>
          <a:xfrm>
            <a:off x="0" y="500625"/>
            <a:ext cx="4572000" cy="1058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a:off x="0" y="1553406"/>
            <a:ext cx="247200" cy="1532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5"/>
          <p:cNvSpPr/>
          <p:nvPr/>
        </p:nvSpPr>
        <p:spPr>
          <a:xfrm>
            <a:off x="0" y="3086100"/>
            <a:ext cx="247200" cy="6054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5"/>
          <p:cNvSpPr/>
          <p:nvPr/>
        </p:nvSpPr>
        <p:spPr>
          <a:xfrm>
            <a:off x="0" y="3691500"/>
            <a:ext cx="247200" cy="1452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5"/>
          <p:cNvCxnSpPr/>
          <p:nvPr/>
        </p:nvCxnSpPr>
        <p:spPr>
          <a:xfrm>
            <a:off x="1037450" y="809725"/>
            <a:ext cx="0" cy="470700"/>
          </a:xfrm>
          <a:prstGeom prst="straightConnector1">
            <a:avLst/>
          </a:prstGeom>
          <a:noFill/>
          <a:ln cap="flat" cmpd="sng" w="9525">
            <a:solidFill>
              <a:schemeClr val="accent2"/>
            </a:solidFill>
            <a:prstDash val="solid"/>
            <a:round/>
            <a:headEnd len="med" w="med" type="none"/>
            <a:tailEnd len="med" w="med" type="none"/>
          </a:ln>
        </p:spPr>
      </p:cxnSp>
      <p:sp>
        <p:nvSpPr>
          <p:cNvPr id="39" name="Google Shape;39;p5"/>
          <p:cNvSpPr txBox="1"/>
          <p:nvPr>
            <p:ph type="title"/>
          </p:nvPr>
        </p:nvSpPr>
        <p:spPr>
          <a:xfrm>
            <a:off x="1146025" y="530725"/>
            <a:ext cx="3208800" cy="10287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40" name="Google Shape;40;p5"/>
          <p:cNvSpPr txBox="1"/>
          <p:nvPr>
            <p:ph idx="1" type="body"/>
          </p:nvPr>
        </p:nvSpPr>
        <p:spPr>
          <a:xfrm>
            <a:off x="1146025" y="1767275"/>
            <a:ext cx="7540800" cy="3158700"/>
          </a:xfrm>
          <a:prstGeom prst="rect">
            <a:avLst/>
          </a:prstGeom>
        </p:spPr>
        <p:txBody>
          <a:bodyPr anchorCtr="0" anchor="t" bIns="91425" lIns="91425" spcFirstLastPara="1" rIns="91425" wrap="square" tIns="91425">
            <a:noAutofit/>
          </a:bodyPr>
          <a:lstStyle>
            <a:lvl1pPr indent="-406400" lvl="0" marL="457200">
              <a:spcBef>
                <a:spcPts val="600"/>
              </a:spcBef>
              <a:spcAft>
                <a:spcPts val="0"/>
              </a:spcAft>
              <a:buSzPts val="2800"/>
              <a:buChar char="▪"/>
              <a:defRPr sz="2800"/>
            </a:lvl1pPr>
            <a:lvl2pPr indent="-406400" lvl="1" marL="914400">
              <a:spcBef>
                <a:spcPts val="0"/>
              </a:spcBef>
              <a:spcAft>
                <a:spcPts val="0"/>
              </a:spcAft>
              <a:buSzPts val="2800"/>
              <a:buChar char="▫"/>
              <a:defRPr sz="2800"/>
            </a:lvl2pPr>
            <a:lvl3pPr indent="-406400" lvl="2" marL="1371600">
              <a:spcBef>
                <a:spcPts val="0"/>
              </a:spcBef>
              <a:spcAft>
                <a:spcPts val="0"/>
              </a:spcAft>
              <a:buSzPts val="2800"/>
              <a:buChar char="■"/>
              <a:defRPr sz="2800"/>
            </a:lvl3pPr>
            <a:lvl4pPr indent="-406400" lvl="3" marL="1828800">
              <a:spcBef>
                <a:spcPts val="0"/>
              </a:spcBef>
              <a:spcAft>
                <a:spcPts val="0"/>
              </a:spcAft>
              <a:buSzPts val="2800"/>
              <a:buChar char="●"/>
              <a:defRPr sz="2800"/>
            </a:lvl4pPr>
            <a:lvl5pPr indent="-406400" lvl="4" marL="2286000">
              <a:spcBef>
                <a:spcPts val="0"/>
              </a:spcBef>
              <a:spcAft>
                <a:spcPts val="0"/>
              </a:spcAft>
              <a:buSzPts val="2800"/>
              <a:buChar char="○"/>
              <a:defRPr sz="2800"/>
            </a:lvl5pPr>
            <a:lvl6pPr indent="-406400" lvl="5" marL="2743200">
              <a:spcBef>
                <a:spcPts val="0"/>
              </a:spcBef>
              <a:spcAft>
                <a:spcPts val="0"/>
              </a:spcAft>
              <a:buSzPts val="2800"/>
              <a:buChar char="■"/>
              <a:defRPr sz="2800"/>
            </a:lvl6pPr>
            <a:lvl7pPr indent="-406400" lvl="6" marL="3200400">
              <a:spcBef>
                <a:spcPts val="0"/>
              </a:spcBef>
              <a:spcAft>
                <a:spcPts val="0"/>
              </a:spcAft>
              <a:buSzPts val="2800"/>
              <a:buChar char="●"/>
              <a:defRPr sz="2800"/>
            </a:lvl7pPr>
            <a:lvl8pPr indent="-406400" lvl="7" marL="3657600">
              <a:spcBef>
                <a:spcPts val="0"/>
              </a:spcBef>
              <a:spcAft>
                <a:spcPts val="0"/>
              </a:spcAft>
              <a:buSzPts val="2800"/>
              <a:buChar char="○"/>
              <a:defRPr sz="2800"/>
            </a:lvl8pPr>
            <a:lvl9pPr indent="-406400" lvl="8" marL="4114800">
              <a:spcBef>
                <a:spcPts val="0"/>
              </a:spcBef>
              <a:spcAft>
                <a:spcPts val="0"/>
              </a:spcAft>
              <a:buSzPts val="2800"/>
              <a:buChar char="■"/>
              <a:defRPr sz="2800"/>
            </a:lvl9pPr>
          </a:lstStyle>
          <a:p/>
        </p:txBody>
      </p:sp>
      <p:sp>
        <p:nvSpPr>
          <p:cNvPr id="41" name="Google Shape;41;p5"/>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lvl1pPr lvl="0" rtl="0" algn="ctr">
              <a:buNone/>
              <a:defRPr sz="800">
                <a:solidFill>
                  <a:srgbClr val="FFFFFF"/>
                </a:solidFill>
                <a:latin typeface="Roboto Slab"/>
                <a:ea typeface="Roboto Slab"/>
                <a:cs typeface="Roboto Slab"/>
                <a:sym typeface="Roboto Slab"/>
              </a:defRPr>
            </a:lvl1pPr>
            <a:lvl2pPr lvl="1" rtl="0" algn="ctr">
              <a:buNone/>
              <a:defRPr sz="800">
                <a:solidFill>
                  <a:srgbClr val="FFFFFF"/>
                </a:solidFill>
                <a:latin typeface="Roboto Slab"/>
                <a:ea typeface="Roboto Slab"/>
                <a:cs typeface="Roboto Slab"/>
                <a:sym typeface="Roboto Slab"/>
              </a:defRPr>
            </a:lvl2pPr>
            <a:lvl3pPr lvl="2" rtl="0" algn="ctr">
              <a:buNone/>
              <a:defRPr sz="800">
                <a:solidFill>
                  <a:srgbClr val="FFFFFF"/>
                </a:solidFill>
                <a:latin typeface="Roboto Slab"/>
                <a:ea typeface="Roboto Slab"/>
                <a:cs typeface="Roboto Slab"/>
                <a:sym typeface="Roboto Slab"/>
              </a:defRPr>
            </a:lvl3pPr>
            <a:lvl4pPr lvl="3" rtl="0" algn="ctr">
              <a:buNone/>
              <a:defRPr sz="800">
                <a:solidFill>
                  <a:srgbClr val="FFFFFF"/>
                </a:solidFill>
                <a:latin typeface="Roboto Slab"/>
                <a:ea typeface="Roboto Slab"/>
                <a:cs typeface="Roboto Slab"/>
                <a:sym typeface="Roboto Slab"/>
              </a:defRPr>
            </a:lvl4pPr>
            <a:lvl5pPr lvl="4" rtl="0" algn="ctr">
              <a:buNone/>
              <a:defRPr sz="800">
                <a:solidFill>
                  <a:srgbClr val="FFFFFF"/>
                </a:solidFill>
                <a:latin typeface="Roboto Slab"/>
                <a:ea typeface="Roboto Slab"/>
                <a:cs typeface="Roboto Slab"/>
                <a:sym typeface="Roboto Slab"/>
              </a:defRPr>
            </a:lvl5pPr>
            <a:lvl6pPr lvl="5" rtl="0" algn="ctr">
              <a:buNone/>
              <a:defRPr sz="800">
                <a:solidFill>
                  <a:srgbClr val="FFFFFF"/>
                </a:solidFill>
                <a:latin typeface="Roboto Slab"/>
                <a:ea typeface="Roboto Slab"/>
                <a:cs typeface="Roboto Slab"/>
                <a:sym typeface="Roboto Slab"/>
              </a:defRPr>
            </a:lvl6pPr>
            <a:lvl7pPr lvl="6" rtl="0" algn="ctr">
              <a:buNone/>
              <a:defRPr sz="800">
                <a:solidFill>
                  <a:srgbClr val="FFFFFF"/>
                </a:solidFill>
                <a:latin typeface="Roboto Slab"/>
                <a:ea typeface="Roboto Slab"/>
                <a:cs typeface="Roboto Slab"/>
                <a:sym typeface="Roboto Slab"/>
              </a:defRPr>
            </a:lvl7pPr>
            <a:lvl8pPr lvl="7" rtl="0" algn="ctr">
              <a:buNone/>
              <a:defRPr sz="800">
                <a:solidFill>
                  <a:srgbClr val="FFFFFF"/>
                </a:solidFill>
                <a:latin typeface="Roboto Slab"/>
                <a:ea typeface="Roboto Slab"/>
                <a:cs typeface="Roboto Slab"/>
                <a:sym typeface="Roboto Slab"/>
              </a:defRPr>
            </a:lvl8pPr>
            <a:lvl9pPr lvl="8" rtl="0" algn="ctr">
              <a:buNone/>
              <a:defRPr sz="800">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42" name="Shape 42"/>
        <p:cNvGrpSpPr/>
        <p:nvPr/>
      </p:nvGrpSpPr>
      <p:grpSpPr>
        <a:xfrm>
          <a:off x="0" y="0"/>
          <a:ext cx="0" cy="0"/>
          <a:chOff x="0" y="0"/>
          <a:chExt cx="0" cy="0"/>
        </a:xfrm>
      </p:grpSpPr>
      <p:sp>
        <p:nvSpPr>
          <p:cNvPr id="43" name="Google Shape;43;p6"/>
          <p:cNvSpPr/>
          <p:nvPr/>
        </p:nvSpPr>
        <p:spPr>
          <a:xfrm>
            <a:off x="0" y="0"/>
            <a:ext cx="2472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4454"/>
              </a:solidFill>
            </a:endParaRPr>
          </a:p>
        </p:txBody>
      </p:sp>
      <p:sp>
        <p:nvSpPr>
          <p:cNvPr id="44" name="Google Shape;44;p6"/>
          <p:cNvSpPr/>
          <p:nvPr/>
        </p:nvSpPr>
        <p:spPr>
          <a:xfrm>
            <a:off x="0" y="500625"/>
            <a:ext cx="4572000" cy="1058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6"/>
          <p:cNvSpPr/>
          <p:nvPr/>
        </p:nvSpPr>
        <p:spPr>
          <a:xfrm>
            <a:off x="0" y="1553406"/>
            <a:ext cx="247200" cy="1532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6"/>
          <p:cNvSpPr/>
          <p:nvPr/>
        </p:nvSpPr>
        <p:spPr>
          <a:xfrm>
            <a:off x="0" y="3086100"/>
            <a:ext cx="247200" cy="6054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6"/>
          <p:cNvSpPr/>
          <p:nvPr/>
        </p:nvSpPr>
        <p:spPr>
          <a:xfrm>
            <a:off x="0" y="3691500"/>
            <a:ext cx="247200" cy="1452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 name="Google Shape;48;p6"/>
          <p:cNvCxnSpPr/>
          <p:nvPr/>
        </p:nvCxnSpPr>
        <p:spPr>
          <a:xfrm>
            <a:off x="1037450" y="809725"/>
            <a:ext cx="0" cy="470700"/>
          </a:xfrm>
          <a:prstGeom prst="straightConnector1">
            <a:avLst/>
          </a:prstGeom>
          <a:noFill/>
          <a:ln cap="flat" cmpd="sng" w="9525">
            <a:solidFill>
              <a:schemeClr val="accent2"/>
            </a:solidFill>
            <a:prstDash val="solid"/>
            <a:round/>
            <a:headEnd len="med" w="med" type="none"/>
            <a:tailEnd len="med" w="med" type="none"/>
          </a:ln>
        </p:spPr>
      </p:cxnSp>
      <p:sp>
        <p:nvSpPr>
          <p:cNvPr id="49" name="Google Shape;49;p6"/>
          <p:cNvSpPr txBox="1"/>
          <p:nvPr>
            <p:ph type="title"/>
          </p:nvPr>
        </p:nvSpPr>
        <p:spPr>
          <a:xfrm>
            <a:off x="1146025" y="530725"/>
            <a:ext cx="3208800" cy="10287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50" name="Google Shape;50;p6"/>
          <p:cNvSpPr txBox="1"/>
          <p:nvPr>
            <p:ph idx="1" type="body"/>
          </p:nvPr>
        </p:nvSpPr>
        <p:spPr>
          <a:xfrm>
            <a:off x="1146025" y="1767275"/>
            <a:ext cx="3660300" cy="3158700"/>
          </a:xfrm>
          <a:prstGeom prst="rect">
            <a:avLst/>
          </a:prstGeom>
        </p:spPr>
        <p:txBody>
          <a:bodyPr anchorCtr="0" anchor="t" bIns="91425" lIns="91425" spcFirstLastPara="1" rIns="91425" wrap="square" tIns="91425">
            <a:noAutofit/>
          </a:bodyPr>
          <a:lstStyle>
            <a:lvl1pPr indent="-355600" lvl="0" marL="457200">
              <a:spcBef>
                <a:spcPts val="60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51" name="Google Shape;51;p6"/>
          <p:cNvSpPr txBox="1"/>
          <p:nvPr>
            <p:ph idx="2" type="body"/>
          </p:nvPr>
        </p:nvSpPr>
        <p:spPr>
          <a:xfrm>
            <a:off x="5026623" y="1767275"/>
            <a:ext cx="3660300" cy="3158700"/>
          </a:xfrm>
          <a:prstGeom prst="rect">
            <a:avLst/>
          </a:prstGeom>
        </p:spPr>
        <p:txBody>
          <a:bodyPr anchorCtr="0" anchor="t" bIns="91425" lIns="91425" spcFirstLastPara="1" rIns="91425" wrap="square" tIns="91425">
            <a:noAutofit/>
          </a:bodyPr>
          <a:lstStyle>
            <a:lvl1pPr indent="-355600" lvl="0" marL="457200">
              <a:spcBef>
                <a:spcPts val="60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52" name="Google Shape;52;p6"/>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lvl1pPr lvl="0" rtl="0" algn="ctr">
              <a:buNone/>
              <a:defRPr sz="800">
                <a:solidFill>
                  <a:srgbClr val="FFFFFF"/>
                </a:solidFill>
                <a:latin typeface="Roboto Slab"/>
                <a:ea typeface="Roboto Slab"/>
                <a:cs typeface="Roboto Slab"/>
                <a:sym typeface="Roboto Slab"/>
              </a:defRPr>
            </a:lvl1pPr>
            <a:lvl2pPr lvl="1" rtl="0" algn="ctr">
              <a:buNone/>
              <a:defRPr sz="800">
                <a:solidFill>
                  <a:srgbClr val="FFFFFF"/>
                </a:solidFill>
                <a:latin typeface="Roboto Slab"/>
                <a:ea typeface="Roboto Slab"/>
                <a:cs typeface="Roboto Slab"/>
                <a:sym typeface="Roboto Slab"/>
              </a:defRPr>
            </a:lvl2pPr>
            <a:lvl3pPr lvl="2" rtl="0" algn="ctr">
              <a:buNone/>
              <a:defRPr sz="800">
                <a:solidFill>
                  <a:srgbClr val="FFFFFF"/>
                </a:solidFill>
                <a:latin typeface="Roboto Slab"/>
                <a:ea typeface="Roboto Slab"/>
                <a:cs typeface="Roboto Slab"/>
                <a:sym typeface="Roboto Slab"/>
              </a:defRPr>
            </a:lvl3pPr>
            <a:lvl4pPr lvl="3" rtl="0" algn="ctr">
              <a:buNone/>
              <a:defRPr sz="800">
                <a:solidFill>
                  <a:srgbClr val="FFFFFF"/>
                </a:solidFill>
                <a:latin typeface="Roboto Slab"/>
                <a:ea typeface="Roboto Slab"/>
                <a:cs typeface="Roboto Slab"/>
                <a:sym typeface="Roboto Slab"/>
              </a:defRPr>
            </a:lvl4pPr>
            <a:lvl5pPr lvl="4" rtl="0" algn="ctr">
              <a:buNone/>
              <a:defRPr sz="800">
                <a:solidFill>
                  <a:srgbClr val="FFFFFF"/>
                </a:solidFill>
                <a:latin typeface="Roboto Slab"/>
                <a:ea typeface="Roboto Slab"/>
                <a:cs typeface="Roboto Slab"/>
                <a:sym typeface="Roboto Slab"/>
              </a:defRPr>
            </a:lvl5pPr>
            <a:lvl6pPr lvl="5" rtl="0" algn="ctr">
              <a:buNone/>
              <a:defRPr sz="800">
                <a:solidFill>
                  <a:srgbClr val="FFFFFF"/>
                </a:solidFill>
                <a:latin typeface="Roboto Slab"/>
                <a:ea typeface="Roboto Slab"/>
                <a:cs typeface="Roboto Slab"/>
                <a:sym typeface="Roboto Slab"/>
              </a:defRPr>
            </a:lvl6pPr>
            <a:lvl7pPr lvl="6" rtl="0" algn="ctr">
              <a:buNone/>
              <a:defRPr sz="800">
                <a:solidFill>
                  <a:srgbClr val="FFFFFF"/>
                </a:solidFill>
                <a:latin typeface="Roboto Slab"/>
                <a:ea typeface="Roboto Slab"/>
                <a:cs typeface="Roboto Slab"/>
                <a:sym typeface="Roboto Slab"/>
              </a:defRPr>
            </a:lvl7pPr>
            <a:lvl8pPr lvl="7" rtl="0" algn="ctr">
              <a:buNone/>
              <a:defRPr sz="800">
                <a:solidFill>
                  <a:srgbClr val="FFFFFF"/>
                </a:solidFill>
                <a:latin typeface="Roboto Slab"/>
                <a:ea typeface="Roboto Slab"/>
                <a:cs typeface="Roboto Slab"/>
                <a:sym typeface="Roboto Slab"/>
              </a:defRPr>
            </a:lvl8pPr>
            <a:lvl9pPr lvl="8" rtl="0" algn="ctr">
              <a:buNone/>
              <a:defRPr sz="800">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53" name="Shape 53"/>
        <p:cNvGrpSpPr/>
        <p:nvPr/>
      </p:nvGrpSpPr>
      <p:grpSpPr>
        <a:xfrm>
          <a:off x="0" y="0"/>
          <a:ext cx="0" cy="0"/>
          <a:chOff x="0" y="0"/>
          <a:chExt cx="0" cy="0"/>
        </a:xfrm>
      </p:grpSpPr>
      <p:sp>
        <p:nvSpPr>
          <p:cNvPr id="54" name="Google Shape;54;p7"/>
          <p:cNvSpPr/>
          <p:nvPr/>
        </p:nvSpPr>
        <p:spPr>
          <a:xfrm>
            <a:off x="0" y="0"/>
            <a:ext cx="2472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4454"/>
              </a:solidFill>
            </a:endParaRPr>
          </a:p>
        </p:txBody>
      </p:sp>
      <p:sp>
        <p:nvSpPr>
          <p:cNvPr id="55" name="Google Shape;55;p7"/>
          <p:cNvSpPr/>
          <p:nvPr/>
        </p:nvSpPr>
        <p:spPr>
          <a:xfrm>
            <a:off x="0" y="500625"/>
            <a:ext cx="4572000" cy="1058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7"/>
          <p:cNvSpPr/>
          <p:nvPr/>
        </p:nvSpPr>
        <p:spPr>
          <a:xfrm>
            <a:off x="0" y="1553406"/>
            <a:ext cx="247200" cy="1532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7"/>
          <p:cNvSpPr/>
          <p:nvPr/>
        </p:nvSpPr>
        <p:spPr>
          <a:xfrm>
            <a:off x="0" y="3086100"/>
            <a:ext cx="247200" cy="6054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7"/>
          <p:cNvSpPr/>
          <p:nvPr/>
        </p:nvSpPr>
        <p:spPr>
          <a:xfrm>
            <a:off x="0" y="3691500"/>
            <a:ext cx="247200" cy="1452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9" name="Google Shape;59;p7"/>
          <p:cNvCxnSpPr/>
          <p:nvPr/>
        </p:nvCxnSpPr>
        <p:spPr>
          <a:xfrm>
            <a:off x="1037450" y="809725"/>
            <a:ext cx="0" cy="470700"/>
          </a:xfrm>
          <a:prstGeom prst="straightConnector1">
            <a:avLst/>
          </a:prstGeom>
          <a:noFill/>
          <a:ln cap="flat" cmpd="sng" w="9525">
            <a:solidFill>
              <a:schemeClr val="accent2"/>
            </a:solidFill>
            <a:prstDash val="solid"/>
            <a:round/>
            <a:headEnd len="med" w="med" type="none"/>
            <a:tailEnd len="med" w="med" type="none"/>
          </a:ln>
        </p:spPr>
      </p:cxnSp>
      <p:sp>
        <p:nvSpPr>
          <p:cNvPr id="60" name="Google Shape;60;p7"/>
          <p:cNvSpPr txBox="1"/>
          <p:nvPr>
            <p:ph type="title"/>
          </p:nvPr>
        </p:nvSpPr>
        <p:spPr>
          <a:xfrm>
            <a:off x="1146025" y="530725"/>
            <a:ext cx="3208800" cy="1028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61" name="Google Shape;61;p7"/>
          <p:cNvSpPr txBox="1"/>
          <p:nvPr>
            <p:ph idx="1" type="body"/>
          </p:nvPr>
        </p:nvSpPr>
        <p:spPr>
          <a:xfrm>
            <a:off x="1146025" y="1773300"/>
            <a:ext cx="2409900" cy="31527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62" name="Google Shape;62;p7"/>
          <p:cNvSpPr txBox="1"/>
          <p:nvPr>
            <p:ph idx="2" type="body"/>
          </p:nvPr>
        </p:nvSpPr>
        <p:spPr>
          <a:xfrm>
            <a:off x="3679388" y="1773300"/>
            <a:ext cx="2409900" cy="31527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63" name="Google Shape;63;p7"/>
          <p:cNvSpPr txBox="1"/>
          <p:nvPr>
            <p:ph idx="3" type="body"/>
          </p:nvPr>
        </p:nvSpPr>
        <p:spPr>
          <a:xfrm>
            <a:off x="6212750" y="1773300"/>
            <a:ext cx="2409900" cy="31527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64" name="Google Shape;64;p7"/>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lvl1pPr lvl="0" rtl="0" algn="ctr">
              <a:buNone/>
              <a:defRPr sz="800">
                <a:solidFill>
                  <a:srgbClr val="FFFFFF"/>
                </a:solidFill>
                <a:latin typeface="Roboto Slab"/>
                <a:ea typeface="Roboto Slab"/>
                <a:cs typeface="Roboto Slab"/>
                <a:sym typeface="Roboto Slab"/>
              </a:defRPr>
            </a:lvl1pPr>
            <a:lvl2pPr lvl="1" rtl="0" algn="ctr">
              <a:buNone/>
              <a:defRPr sz="800">
                <a:solidFill>
                  <a:srgbClr val="FFFFFF"/>
                </a:solidFill>
                <a:latin typeface="Roboto Slab"/>
                <a:ea typeface="Roboto Slab"/>
                <a:cs typeface="Roboto Slab"/>
                <a:sym typeface="Roboto Slab"/>
              </a:defRPr>
            </a:lvl2pPr>
            <a:lvl3pPr lvl="2" rtl="0" algn="ctr">
              <a:buNone/>
              <a:defRPr sz="800">
                <a:solidFill>
                  <a:srgbClr val="FFFFFF"/>
                </a:solidFill>
                <a:latin typeface="Roboto Slab"/>
                <a:ea typeface="Roboto Slab"/>
                <a:cs typeface="Roboto Slab"/>
                <a:sym typeface="Roboto Slab"/>
              </a:defRPr>
            </a:lvl3pPr>
            <a:lvl4pPr lvl="3" rtl="0" algn="ctr">
              <a:buNone/>
              <a:defRPr sz="800">
                <a:solidFill>
                  <a:srgbClr val="FFFFFF"/>
                </a:solidFill>
                <a:latin typeface="Roboto Slab"/>
                <a:ea typeface="Roboto Slab"/>
                <a:cs typeface="Roboto Slab"/>
                <a:sym typeface="Roboto Slab"/>
              </a:defRPr>
            </a:lvl4pPr>
            <a:lvl5pPr lvl="4" rtl="0" algn="ctr">
              <a:buNone/>
              <a:defRPr sz="800">
                <a:solidFill>
                  <a:srgbClr val="FFFFFF"/>
                </a:solidFill>
                <a:latin typeface="Roboto Slab"/>
                <a:ea typeface="Roboto Slab"/>
                <a:cs typeface="Roboto Slab"/>
                <a:sym typeface="Roboto Slab"/>
              </a:defRPr>
            </a:lvl5pPr>
            <a:lvl6pPr lvl="5" rtl="0" algn="ctr">
              <a:buNone/>
              <a:defRPr sz="800">
                <a:solidFill>
                  <a:srgbClr val="FFFFFF"/>
                </a:solidFill>
                <a:latin typeface="Roboto Slab"/>
                <a:ea typeface="Roboto Slab"/>
                <a:cs typeface="Roboto Slab"/>
                <a:sym typeface="Roboto Slab"/>
              </a:defRPr>
            </a:lvl6pPr>
            <a:lvl7pPr lvl="6" rtl="0" algn="ctr">
              <a:buNone/>
              <a:defRPr sz="800">
                <a:solidFill>
                  <a:srgbClr val="FFFFFF"/>
                </a:solidFill>
                <a:latin typeface="Roboto Slab"/>
                <a:ea typeface="Roboto Slab"/>
                <a:cs typeface="Roboto Slab"/>
                <a:sym typeface="Roboto Slab"/>
              </a:defRPr>
            </a:lvl7pPr>
            <a:lvl8pPr lvl="7" rtl="0" algn="ctr">
              <a:buNone/>
              <a:defRPr sz="800">
                <a:solidFill>
                  <a:srgbClr val="FFFFFF"/>
                </a:solidFill>
                <a:latin typeface="Roboto Slab"/>
                <a:ea typeface="Roboto Slab"/>
                <a:cs typeface="Roboto Slab"/>
                <a:sym typeface="Roboto Slab"/>
              </a:defRPr>
            </a:lvl8pPr>
            <a:lvl9pPr lvl="8" rtl="0" algn="ctr">
              <a:buNone/>
              <a:defRPr sz="800">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5" name="Shape 65"/>
        <p:cNvGrpSpPr/>
        <p:nvPr/>
      </p:nvGrpSpPr>
      <p:grpSpPr>
        <a:xfrm>
          <a:off x="0" y="0"/>
          <a:ext cx="0" cy="0"/>
          <a:chOff x="0" y="0"/>
          <a:chExt cx="0" cy="0"/>
        </a:xfrm>
      </p:grpSpPr>
      <p:sp>
        <p:nvSpPr>
          <p:cNvPr id="66" name="Google Shape;66;p8"/>
          <p:cNvSpPr/>
          <p:nvPr/>
        </p:nvSpPr>
        <p:spPr>
          <a:xfrm>
            <a:off x="0" y="0"/>
            <a:ext cx="2472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4454"/>
              </a:solidFill>
            </a:endParaRPr>
          </a:p>
        </p:txBody>
      </p:sp>
      <p:sp>
        <p:nvSpPr>
          <p:cNvPr id="67" name="Google Shape;67;p8"/>
          <p:cNvSpPr/>
          <p:nvPr/>
        </p:nvSpPr>
        <p:spPr>
          <a:xfrm>
            <a:off x="0" y="500625"/>
            <a:ext cx="4572000" cy="1058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8"/>
          <p:cNvSpPr/>
          <p:nvPr/>
        </p:nvSpPr>
        <p:spPr>
          <a:xfrm>
            <a:off x="0" y="1553406"/>
            <a:ext cx="247200" cy="1532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8"/>
          <p:cNvSpPr/>
          <p:nvPr/>
        </p:nvSpPr>
        <p:spPr>
          <a:xfrm>
            <a:off x="0" y="3086100"/>
            <a:ext cx="247200" cy="6054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8"/>
          <p:cNvSpPr/>
          <p:nvPr/>
        </p:nvSpPr>
        <p:spPr>
          <a:xfrm>
            <a:off x="0" y="3691500"/>
            <a:ext cx="247200" cy="1452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1" name="Google Shape;71;p8"/>
          <p:cNvCxnSpPr/>
          <p:nvPr/>
        </p:nvCxnSpPr>
        <p:spPr>
          <a:xfrm>
            <a:off x="1037450" y="809725"/>
            <a:ext cx="0" cy="470700"/>
          </a:xfrm>
          <a:prstGeom prst="straightConnector1">
            <a:avLst/>
          </a:prstGeom>
          <a:noFill/>
          <a:ln cap="flat" cmpd="sng" w="9525">
            <a:solidFill>
              <a:schemeClr val="accent2"/>
            </a:solidFill>
            <a:prstDash val="solid"/>
            <a:round/>
            <a:headEnd len="med" w="med" type="none"/>
            <a:tailEnd len="med" w="med" type="none"/>
          </a:ln>
        </p:spPr>
      </p:cxnSp>
      <p:sp>
        <p:nvSpPr>
          <p:cNvPr id="72" name="Google Shape;72;p8"/>
          <p:cNvSpPr txBox="1"/>
          <p:nvPr>
            <p:ph type="title"/>
          </p:nvPr>
        </p:nvSpPr>
        <p:spPr>
          <a:xfrm>
            <a:off x="1146025" y="530725"/>
            <a:ext cx="3208800" cy="10287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73" name="Google Shape;73;p8"/>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lvl1pPr lvl="0" rtl="0" algn="ctr">
              <a:buNone/>
              <a:defRPr sz="800">
                <a:solidFill>
                  <a:srgbClr val="FFFFFF"/>
                </a:solidFill>
                <a:latin typeface="Roboto Slab"/>
                <a:ea typeface="Roboto Slab"/>
                <a:cs typeface="Roboto Slab"/>
                <a:sym typeface="Roboto Slab"/>
              </a:defRPr>
            </a:lvl1pPr>
            <a:lvl2pPr lvl="1" rtl="0" algn="ctr">
              <a:buNone/>
              <a:defRPr sz="800">
                <a:solidFill>
                  <a:srgbClr val="FFFFFF"/>
                </a:solidFill>
                <a:latin typeface="Roboto Slab"/>
                <a:ea typeface="Roboto Slab"/>
                <a:cs typeface="Roboto Slab"/>
                <a:sym typeface="Roboto Slab"/>
              </a:defRPr>
            </a:lvl2pPr>
            <a:lvl3pPr lvl="2" rtl="0" algn="ctr">
              <a:buNone/>
              <a:defRPr sz="800">
                <a:solidFill>
                  <a:srgbClr val="FFFFFF"/>
                </a:solidFill>
                <a:latin typeface="Roboto Slab"/>
                <a:ea typeface="Roboto Slab"/>
                <a:cs typeface="Roboto Slab"/>
                <a:sym typeface="Roboto Slab"/>
              </a:defRPr>
            </a:lvl3pPr>
            <a:lvl4pPr lvl="3" rtl="0" algn="ctr">
              <a:buNone/>
              <a:defRPr sz="800">
                <a:solidFill>
                  <a:srgbClr val="FFFFFF"/>
                </a:solidFill>
                <a:latin typeface="Roboto Slab"/>
                <a:ea typeface="Roboto Slab"/>
                <a:cs typeface="Roboto Slab"/>
                <a:sym typeface="Roboto Slab"/>
              </a:defRPr>
            </a:lvl4pPr>
            <a:lvl5pPr lvl="4" rtl="0" algn="ctr">
              <a:buNone/>
              <a:defRPr sz="800">
                <a:solidFill>
                  <a:srgbClr val="FFFFFF"/>
                </a:solidFill>
                <a:latin typeface="Roboto Slab"/>
                <a:ea typeface="Roboto Slab"/>
                <a:cs typeface="Roboto Slab"/>
                <a:sym typeface="Roboto Slab"/>
              </a:defRPr>
            </a:lvl5pPr>
            <a:lvl6pPr lvl="5" rtl="0" algn="ctr">
              <a:buNone/>
              <a:defRPr sz="800">
                <a:solidFill>
                  <a:srgbClr val="FFFFFF"/>
                </a:solidFill>
                <a:latin typeface="Roboto Slab"/>
                <a:ea typeface="Roboto Slab"/>
                <a:cs typeface="Roboto Slab"/>
                <a:sym typeface="Roboto Slab"/>
              </a:defRPr>
            </a:lvl6pPr>
            <a:lvl7pPr lvl="6" rtl="0" algn="ctr">
              <a:buNone/>
              <a:defRPr sz="800">
                <a:solidFill>
                  <a:srgbClr val="FFFFFF"/>
                </a:solidFill>
                <a:latin typeface="Roboto Slab"/>
                <a:ea typeface="Roboto Slab"/>
                <a:cs typeface="Roboto Slab"/>
                <a:sym typeface="Roboto Slab"/>
              </a:defRPr>
            </a:lvl7pPr>
            <a:lvl8pPr lvl="7" rtl="0" algn="ctr">
              <a:buNone/>
              <a:defRPr sz="800">
                <a:solidFill>
                  <a:srgbClr val="FFFFFF"/>
                </a:solidFill>
                <a:latin typeface="Roboto Slab"/>
                <a:ea typeface="Roboto Slab"/>
                <a:cs typeface="Roboto Slab"/>
                <a:sym typeface="Roboto Slab"/>
              </a:defRPr>
            </a:lvl8pPr>
            <a:lvl9pPr lvl="8" rtl="0" algn="ctr">
              <a:buNone/>
              <a:defRPr sz="800">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4" name="Shape 74"/>
        <p:cNvGrpSpPr/>
        <p:nvPr/>
      </p:nvGrpSpPr>
      <p:grpSpPr>
        <a:xfrm>
          <a:off x="0" y="0"/>
          <a:ext cx="0" cy="0"/>
          <a:chOff x="0" y="0"/>
          <a:chExt cx="0" cy="0"/>
        </a:xfrm>
      </p:grpSpPr>
      <p:sp>
        <p:nvSpPr>
          <p:cNvPr id="75" name="Google Shape;75;p9"/>
          <p:cNvSpPr/>
          <p:nvPr/>
        </p:nvSpPr>
        <p:spPr>
          <a:xfrm>
            <a:off x="0" y="0"/>
            <a:ext cx="2472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4454"/>
              </a:solidFill>
            </a:endParaRPr>
          </a:p>
        </p:txBody>
      </p:sp>
      <p:sp>
        <p:nvSpPr>
          <p:cNvPr id="76" name="Google Shape;76;p9"/>
          <p:cNvSpPr/>
          <p:nvPr/>
        </p:nvSpPr>
        <p:spPr>
          <a:xfrm>
            <a:off x="0" y="500625"/>
            <a:ext cx="247200" cy="1058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9"/>
          <p:cNvSpPr/>
          <p:nvPr/>
        </p:nvSpPr>
        <p:spPr>
          <a:xfrm>
            <a:off x="0" y="1553406"/>
            <a:ext cx="247200" cy="1532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9"/>
          <p:cNvSpPr/>
          <p:nvPr/>
        </p:nvSpPr>
        <p:spPr>
          <a:xfrm>
            <a:off x="0" y="3086100"/>
            <a:ext cx="247200" cy="6054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9"/>
          <p:cNvSpPr/>
          <p:nvPr/>
        </p:nvSpPr>
        <p:spPr>
          <a:xfrm>
            <a:off x="0" y="3691500"/>
            <a:ext cx="247200" cy="1452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9"/>
          <p:cNvSpPr txBox="1"/>
          <p:nvPr>
            <p:ph idx="1" type="body"/>
          </p:nvPr>
        </p:nvSpPr>
        <p:spPr>
          <a:xfrm>
            <a:off x="457200" y="4406309"/>
            <a:ext cx="8229600" cy="519600"/>
          </a:xfrm>
          <a:prstGeom prst="rect">
            <a:avLst/>
          </a:prstGeom>
        </p:spPr>
        <p:txBody>
          <a:bodyPr anchorCtr="0" anchor="t" bIns="91425" lIns="91425" spcFirstLastPara="1" rIns="91425" wrap="square" tIns="91425">
            <a:noAutofit/>
          </a:bodyPr>
          <a:lstStyle>
            <a:lvl1pPr indent="-228600" lvl="0" marL="457200" algn="ctr">
              <a:spcBef>
                <a:spcPts val="360"/>
              </a:spcBef>
              <a:spcAft>
                <a:spcPts val="0"/>
              </a:spcAft>
              <a:buClr>
                <a:schemeClr val="accent1"/>
              </a:buClr>
              <a:buSzPts val="1800"/>
              <a:buNone/>
              <a:defRPr sz="1800">
                <a:solidFill>
                  <a:schemeClr val="accent1"/>
                </a:solidFill>
              </a:defRPr>
            </a:lvl1pPr>
          </a:lstStyle>
          <a:p/>
        </p:txBody>
      </p:sp>
      <p:sp>
        <p:nvSpPr>
          <p:cNvPr id="81" name="Google Shape;81;p9"/>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lvl1pPr lvl="0" rtl="0" algn="ctr">
              <a:buNone/>
              <a:defRPr sz="800">
                <a:solidFill>
                  <a:srgbClr val="FFFFFF"/>
                </a:solidFill>
                <a:latin typeface="Roboto Slab"/>
                <a:ea typeface="Roboto Slab"/>
                <a:cs typeface="Roboto Slab"/>
                <a:sym typeface="Roboto Slab"/>
              </a:defRPr>
            </a:lvl1pPr>
            <a:lvl2pPr lvl="1" rtl="0" algn="ctr">
              <a:buNone/>
              <a:defRPr sz="800">
                <a:solidFill>
                  <a:srgbClr val="FFFFFF"/>
                </a:solidFill>
                <a:latin typeface="Roboto Slab"/>
                <a:ea typeface="Roboto Slab"/>
                <a:cs typeface="Roboto Slab"/>
                <a:sym typeface="Roboto Slab"/>
              </a:defRPr>
            </a:lvl2pPr>
            <a:lvl3pPr lvl="2" rtl="0" algn="ctr">
              <a:buNone/>
              <a:defRPr sz="800">
                <a:solidFill>
                  <a:srgbClr val="FFFFFF"/>
                </a:solidFill>
                <a:latin typeface="Roboto Slab"/>
                <a:ea typeface="Roboto Slab"/>
                <a:cs typeface="Roboto Slab"/>
                <a:sym typeface="Roboto Slab"/>
              </a:defRPr>
            </a:lvl3pPr>
            <a:lvl4pPr lvl="3" rtl="0" algn="ctr">
              <a:buNone/>
              <a:defRPr sz="800">
                <a:solidFill>
                  <a:srgbClr val="FFFFFF"/>
                </a:solidFill>
                <a:latin typeface="Roboto Slab"/>
                <a:ea typeface="Roboto Slab"/>
                <a:cs typeface="Roboto Slab"/>
                <a:sym typeface="Roboto Slab"/>
              </a:defRPr>
            </a:lvl4pPr>
            <a:lvl5pPr lvl="4" rtl="0" algn="ctr">
              <a:buNone/>
              <a:defRPr sz="800">
                <a:solidFill>
                  <a:srgbClr val="FFFFFF"/>
                </a:solidFill>
                <a:latin typeface="Roboto Slab"/>
                <a:ea typeface="Roboto Slab"/>
                <a:cs typeface="Roboto Slab"/>
                <a:sym typeface="Roboto Slab"/>
              </a:defRPr>
            </a:lvl5pPr>
            <a:lvl6pPr lvl="5" rtl="0" algn="ctr">
              <a:buNone/>
              <a:defRPr sz="800">
                <a:solidFill>
                  <a:srgbClr val="FFFFFF"/>
                </a:solidFill>
                <a:latin typeface="Roboto Slab"/>
                <a:ea typeface="Roboto Slab"/>
                <a:cs typeface="Roboto Slab"/>
                <a:sym typeface="Roboto Slab"/>
              </a:defRPr>
            </a:lvl6pPr>
            <a:lvl7pPr lvl="6" rtl="0" algn="ctr">
              <a:buNone/>
              <a:defRPr sz="800">
                <a:solidFill>
                  <a:srgbClr val="FFFFFF"/>
                </a:solidFill>
                <a:latin typeface="Roboto Slab"/>
                <a:ea typeface="Roboto Slab"/>
                <a:cs typeface="Roboto Slab"/>
                <a:sym typeface="Roboto Slab"/>
              </a:defRPr>
            </a:lvl7pPr>
            <a:lvl8pPr lvl="7" rtl="0" algn="ctr">
              <a:buNone/>
              <a:defRPr sz="800">
                <a:solidFill>
                  <a:srgbClr val="FFFFFF"/>
                </a:solidFill>
                <a:latin typeface="Roboto Slab"/>
                <a:ea typeface="Roboto Slab"/>
                <a:cs typeface="Roboto Slab"/>
                <a:sym typeface="Roboto Slab"/>
              </a:defRPr>
            </a:lvl8pPr>
            <a:lvl9pPr lvl="8" rtl="0" algn="ctr">
              <a:buNone/>
              <a:defRPr sz="800">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2" name="Shape 82"/>
        <p:cNvGrpSpPr/>
        <p:nvPr/>
      </p:nvGrpSpPr>
      <p:grpSpPr>
        <a:xfrm>
          <a:off x="0" y="0"/>
          <a:ext cx="0" cy="0"/>
          <a:chOff x="0" y="0"/>
          <a:chExt cx="0" cy="0"/>
        </a:xfrm>
      </p:grpSpPr>
      <p:sp>
        <p:nvSpPr>
          <p:cNvPr id="83" name="Google Shape;83;p10"/>
          <p:cNvSpPr/>
          <p:nvPr/>
        </p:nvSpPr>
        <p:spPr>
          <a:xfrm>
            <a:off x="0" y="0"/>
            <a:ext cx="247200" cy="530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4454"/>
              </a:solidFill>
            </a:endParaRPr>
          </a:p>
        </p:txBody>
      </p:sp>
      <p:sp>
        <p:nvSpPr>
          <p:cNvPr id="84" name="Google Shape;84;p10"/>
          <p:cNvSpPr/>
          <p:nvPr/>
        </p:nvSpPr>
        <p:spPr>
          <a:xfrm>
            <a:off x="0" y="500625"/>
            <a:ext cx="247200" cy="1058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0"/>
          <p:cNvSpPr/>
          <p:nvPr/>
        </p:nvSpPr>
        <p:spPr>
          <a:xfrm>
            <a:off x="0" y="1553406"/>
            <a:ext cx="247200" cy="1532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0"/>
          <p:cNvSpPr/>
          <p:nvPr/>
        </p:nvSpPr>
        <p:spPr>
          <a:xfrm>
            <a:off x="0" y="3086100"/>
            <a:ext cx="247200" cy="6054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0"/>
          <p:cNvSpPr/>
          <p:nvPr/>
        </p:nvSpPr>
        <p:spPr>
          <a:xfrm>
            <a:off x="0" y="3691500"/>
            <a:ext cx="247200" cy="1452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0"/>
          <p:cNvSpPr txBox="1"/>
          <p:nvPr>
            <p:ph idx="12" type="sldNum"/>
          </p:nvPr>
        </p:nvSpPr>
        <p:spPr>
          <a:xfrm>
            <a:off x="-51050" y="4819400"/>
            <a:ext cx="349200" cy="324000"/>
          </a:xfrm>
          <a:prstGeom prst="rect">
            <a:avLst/>
          </a:prstGeom>
        </p:spPr>
        <p:txBody>
          <a:bodyPr anchorCtr="0" anchor="t" bIns="91425" lIns="91425" spcFirstLastPara="1" rIns="91425" wrap="square" tIns="91425">
            <a:noAutofit/>
          </a:bodyPr>
          <a:lstStyle>
            <a:lvl1pPr lvl="0" rtl="0" algn="ctr">
              <a:buNone/>
              <a:defRPr sz="800">
                <a:solidFill>
                  <a:srgbClr val="FFFFFF"/>
                </a:solidFill>
                <a:latin typeface="Roboto Slab"/>
                <a:ea typeface="Roboto Slab"/>
                <a:cs typeface="Roboto Slab"/>
                <a:sym typeface="Roboto Slab"/>
              </a:defRPr>
            </a:lvl1pPr>
            <a:lvl2pPr lvl="1" rtl="0" algn="ctr">
              <a:buNone/>
              <a:defRPr sz="800">
                <a:solidFill>
                  <a:srgbClr val="FFFFFF"/>
                </a:solidFill>
                <a:latin typeface="Roboto Slab"/>
                <a:ea typeface="Roboto Slab"/>
                <a:cs typeface="Roboto Slab"/>
                <a:sym typeface="Roboto Slab"/>
              </a:defRPr>
            </a:lvl2pPr>
            <a:lvl3pPr lvl="2" rtl="0" algn="ctr">
              <a:buNone/>
              <a:defRPr sz="800">
                <a:solidFill>
                  <a:srgbClr val="FFFFFF"/>
                </a:solidFill>
                <a:latin typeface="Roboto Slab"/>
                <a:ea typeface="Roboto Slab"/>
                <a:cs typeface="Roboto Slab"/>
                <a:sym typeface="Roboto Slab"/>
              </a:defRPr>
            </a:lvl3pPr>
            <a:lvl4pPr lvl="3" rtl="0" algn="ctr">
              <a:buNone/>
              <a:defRPr sz="800">
                <a:solidFill>
                  <a:srgbClr val="FFFFFF"/>
                </a:solidFill>
                <a:latin typeface="Roboto Slab"/>
                <a:ea typeface="Roboto Slab"/>
                <a:cs typeface="Roboto Slab"/>
                <a:sym typeface="Roboto Slab"/>
              </a:defRPr>
            </a:lvl4pPr>
            <a:lvl5pPr lvl="4" rtl="0" algn="ctr">
              <a:buNone/>
              <a:defRPr sz="800">
                <a:solidFill>
                  <a:srgbClr val="FFFFFF"/>
                </a:solidFill>
                <a:latin typeface="Roboto Slab"/>
                <a:ea typeface="Roboto Slab"/>
                <a:cs typeface="Roboto Slab"/>
                <a:sym typeface="Roboto Slab"/>
              </a:defRPr>
            </a:lvl5pPr>
            <a:lvl6pPr lvl="5" rtl="0" algn="ctr">
              <a:buNone/>
              <a:defRPr sz="800">
                <a:solidFill>
                  <a:srgbClr val="FFFFFF"/>
                </a:solidFill>
                <a:latin typeface="Roboto Slab"/>
                <a:ea typeface="Roboto Slab"/>
                <a:cs typeface="Roboto Slab"/>
                <a:sym typeface="Roboto Slab"/>
              </a:defRPr>
            </a:lvl6pPr>
            <a:lvl7pPr lvl="6" rtl="0" algn="ctr">
              <a:buNone/>
              <a:defRPr sz="800">
                <a:solidFill>
                  <a:srgbClr val="FFFFFF"/>
                </a:solidFill>
                <a:latin typeface="Roboto Slab"/>
                <a:ea typeface="Roboto Slab"/>
                <a:cs typeface="Roboto Slab"/>
                <a:sym typeface="Roboto Slab"/>
              </a:defRPr>
            </a:lvl7pPr>
            <a:lvl8pPr lvl="7" rtl="0" algn="ctr">
              <a:buNone/>
              <a:defRPr sz="800">
                <a:solidFill>
                  <a:srgbClr val="FFFFFF"/>
                </a:solidFill>
                <a:latin typeface="Roboto Slab"/>
                <a:ea typeface="Roboto Slab"/>
                <a:cs typeface="Roboto Slab"/>
                <a:sym typeface="Roboto Slab"/>
              </a:defRPr>
            </a:lvl8pPr>
            <a:lvl9pPr lvl="8" rtl="0" algn="ctr">
              <a:buNone/>
              <a:defRPr sz="800">
                <a:solidFill>
                  <a:srgbClr val="FFFFFF"/>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146025" y="530725"/>
            <a:ext cx="3208800" cy="10287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Clr>
                <a:schemeClr val="lt1"/>
              </a:buClr>
              <a:buSzPts val="1800"/>
              <a:buFont typeface="Roboto Slab"/>
              <a:buNone/>
              <a:defRPr b="1" sz="1800">
                <a:solidFill>
                  <a:schemeClr val="lt1"/>
                </a:solidFill>
                <a:latin typeface="Roboto Slab"/>
                <a:ea typeface="Roboto Slab"/>
                <a:cs typeface="Roboto Slab"/>
                <a:sym typeface="Roboto Slab"/>
              </a:defRPr>
            </a:lvl1pPr>
            <a:lvl2pPr lvl="1">
              <a:spcBef>
                <a:spcPts val="0"/>
              </a:spcBef>
              <a:spcAft>
                <a:spcPts val="0"/>
              </a:spcAft>
              <a:buClr>
                <a:schemeClr val="lt1"/>
              </a:buClr>
              <a:buSzPts val="1800"/>
              <a:buFont typeface="Roboto Slab"/>
              <a:buNone/>
              <a:defRPr b="1" sz="1800">
                <a:solidFill>
                  <a:schemeClr val="lt1"/>
                </a:solidFill>
                <a:latin typeface="Roboto Slab"/>
                <a:ea typeface="Roboto Slab"/>
                <a:cs typeface="Roboto Slab"/>
                <a:sym typeface="Roboto Slab"/>
              </a:defRPr>
            </a:lvl2pPr>
            <a:lvl3pPr lvl="2">
              <a:spcBef>
                <a:spcPts val="0"/>
              </a:spcBef>
              <a:spcAft>
                <a:spcPts val="0"/>
              </a:spcAft>
              <a:buClr>
                <a:schemeClr val="lt1"/>
              </a:buClr>
              <a:buSzPts val="1800"/>
              <a:buFont typeface="Roboto Slab"/>
              <a:buNone/>
              <a:defRPr b="1" sz="1800">
                <a:solidFill>
                  <a:schemeClr val="lt1"/>
                </a:solidFill>
                <a:latin typeface="Roboto Slab"/>
                <a:ea typeface="Roboto Slab"/>
                <a:cs typeface="Roboto Slab"/>
                <a:sym typeface="Roboto Slab"/>
              </a:defRPr>
            </a:lvl3pPr>
            <a:lvl4pPr lvl="3">
              <a:spcBef>
                <a:spcPts val="0"/>
              </a:spcBef>
              <a:spcAft>
                <a:spcPts val="0"/>
              </a:spcAft>
              <a:buClr>
                <a:schemeClr val="lt1"/>
              </a:buClr>
              <a:buSzPts val="1800"/>
              <a:buFont typeface="Roboto Slab"/>
              <a:buNone/>
              <a:defRPr b="1" sz="1800">
                <a:solidFill>
                  <a:schemeClr val="lt1"/>
                </a:solidFill>
                <a:latin typeface="Roboto Slab"/>
                <a:ea typeface="Roboto Slab"/>
                <a:cs typeface="Roboto Slab"/>
                <a:sym typeface="Roboto Slab"/>
              </a:defRPr>
            </a:lvl4pPr>
            <a:lvl5pPr lvl="4">
              <a:spcBef>
                <a:spcPts val="0"/>
              </a:spcBef>
              <a:spcAft>
                <a:spcPts val="0"/>
              </a:spcAft>
              <a:buClr>
                <a:schemeClr val="lt1"/>
              </a:buClr>
              <a:buSzPts val="1800"/>
              <a:buFont typeface="Roboto Slab"/>
              <a:buNone/>
              <a:defRPr b="1" sz="1800">
                <a:solidFill>
                  <a:schemeClr val="lt1"/>
                </a:solidFill>
                <a:latin typeface="Roboto Slab"/>
                <a:ea typeface="Roboto Slab"/>
                <a:cs typeface="Roboto Slab"/>
                <a:sym typeface="Roboto Slab"/>
              </a:defRPr>
            </a:lvl5pPr>
            <a:lvl6pPr lvl="5">
              <a:spcBef>
                <a:spcPts val="0"/>
              </a:spcBef>
              <a:spcAft>
                <a:spcPts val="0"/>
              </a:spcAft>
              <a:buClr>
                <a:schemeClr val="lt1"/>
              </a:buClr>
              <a:buSzPts val="1800"/>
              <a:buFont typeface="Roboto Slab"/>
              <a:buNone/>
              <a:defRPr b="1" sz="1800">
                <a:solidFill>
                  <a:schemeClr val="lt1"/>
                </a:solidFill>
                <a:latin typeface="Roboto Slab"/>
                <a:ea typeface="Roboto Slab"/>
                <a:cs typeface="Roboto Slab"/>
                <a:sym typeface="Roboto Slab"/>
              </a:defRPr>
            </a:lvl6pPr>
            <a:lvl7pPr lvl="6">
              <a:spcBef>
                <a:spcPts val="0"/>
              </a:spcBef>
              <a:spcAft>
                <a:spcPts val="0"/>
              </a:spcAft>
              <a:buClr>
                <a:schemeClr val="lt1"/>
              </a:buClr>
              <a:buSzPts val="1800"/>
              <a:buFont typeface="Roboto Slab"/>
              <a:buNone/>
              <a:defRPr b="1" sz="1800">
                <a:solidFill>
                  <a:schemeClr val="lt1"/>
                </a:solidFill>
                <a:latin typeface="Roboto Slab"/>
                <a:ea typeface="Roboto Slab"/>
                <a:cs typeface="Roboto Slab"/>
                <a:sym typeface="Roboto Slab"/>
              </a:defRPr>
            </a:lvl7pPr>
            <a:lvl8pPr lvl="7">
              <a:spcBef>
                <a:spcPts val="0"/>
              </a:spcBef>
              <a:spcAft>
                <a:spcPts val="0"/>
              </a:spcAft>
              <a:buClr>
                <a:schemeClr val="lt1"/>
              </a:buClr>
              <a:buSzPts val="1800"/>
              <a:buFont typeface="Roboto Slab"/>
              <a:buNone/>
              <a:defRPr b="1" sz="1800">
                <a:solidFill>
                  <a:schemeClr val="lt1"/>
                </a:solidFill>
                <a:latin typeface="Roboto Slab"/>
                <a:ea typeface="Roboto Slab"/>
                <a:cs typeface="Roboto Slab"/>
                <a:sym typeface="Roboto Slab"/>
              </a:defRPr>
            </a:lvl8pPr>
            <a:lvl9pPr lvl="8">
              <a:spcBef>
                <a:spcPts val="0"/>
              </a:spcBef>
              <a:spcAft>
                <a:spcPts val="0"/>
              </a:spcAft>
              <a:buClr>
                <a:schemeClr val="lt1"/>
              </a:buClr>
              <a:buSzPts val="1800"/>
              <a:buFont typeface="Roboto Slab"/>
              <a:buNone/>
              <a:defRPr b="1" sz="1800">
                <a:solidFill>
                  <a:schemeClr val="lt1"/>
                </a:solidFill>
                <a:latin typeface="Roboto Slab"/>
                <a:ea typeface="Roboto Slab"/>
                <a:cs typeface="Roboto Slab"/>
                <a:sym typeface="Roboto Slab"/>
              </a:defRPr>
            </a:lvl9pPr>
          </a:lstStyle>
          <a:p/>
        </p:txBody>
      </p:sp>
      <p:sp>
        <p:nvSpPr>
          <p:cNvPr id="7" name="Google Shape;7;p1"/>
          <p:cNvSpPr txBox="1"/>
          <p:nvPr>
            <p:ph idx="1" type="body"/>
          </p:nvPr>
        </p:nvSpPr>
        <p:spPr>
          <a:xfrm>
            <a:off x="1146025" y="1767275"/>
            <a:ext cx="7540800" cy="3158700"/>
          </a:xfrm>
          <a:prstGeom prst="rect">
            <a:avLst/>
          </a:prstGeom>
          <a:noFill/>
          <a:ln>
            <a:noFill/>
          </a:ln>
        </p:spPr>
        <p:txBody>
          <a:bodyPr anchorCtr="0" anchor="t" bIns="91425" lIns="91425" spcFirstLastPara="1" rIns="91425" wrap="square" tIns="91425">
            <a:noAutofit/>
          </a:bodyPr>
          <a:lstStyle>
            <a:lvl1pPr indent="-419100" lvl="0" marL="457200">
              <a:spcBef>
                <a:spcPts val="600"/>
              </a:spcBef>
              <a:spcAft>
                <a:spcPts val="0"/>
              </a:spcAft>
              <a:buClr>
                <a:schemeClr val="accent2"/>
              </a:buClr>
              <a:buSzPts val="3000"/>
              <a:buFont typeface="Nixie One"/>
              <a:buChar char="▪"/>
              <a:defRPr sz="3000">
                <a:solidFill>
                  <a:schemeClr val="accent1"/>
                </a:solidFill>
                <a:latin typeface="Nixie One"/>
                <a:ea typeface="Nixie One"/>
                <a:cs typeface="Nixie One"/>
                <a:sym typeface="Nixie One"/>
              </a:defRPr>
            </a:lvl1pPr>
            <a:lvl2pPr indent="-381000" lvl="1" marL="914400">
              <a:spcBef>
                <a:spcPts val="0"/>
              </a:spcBef>
              <a:spcAft>
                <a:spcPts val="0"/>
              </a:spcAft>
              <a:buClr>
                <a:schemeClr val="accent2"/>
              </a:buClr>
              <a:buSzPts val="2400"/>
              <a:buFont typeface="Nixie One"/>
              <a:buChar char="▫"/>
              <a:defRPr sz="2400">
                <a:solidFill>
                  <a:schemeClr val="accent1"/>
                </a:solidFill>
                <a:latin typeface="Nixie One"/>
                <a:ea typeface="Nixie One"/>
                <a:cs typeface="Nixie One"/>
                <a:sym typeface="Nixie One"/>
              </a:defRPr>
            </a:lvl2pPr>
            <a:lvl3pPr indent="-381000" lvl="2" marL="1371600">
              <a:spcBef>
                <a:spcPts val="0"/>
              </a:spcBef>
              <a:spcAft>
                <a:spcPts val="0"/>
              </a:spcAft>
              <a:buClr>
                <a:schemeClr val="accent2"/>
              </a:buClr>
              <a:buSzPts val="2400"/>
              <a:buFont typeface="Nixie One"/>
              <a:buChar char="■"/>
              <a:defRPr sz="2400">
                <a:solidFill>
                  <a:schemeClr val="accent1"/>
                </a:solidFill>
                <a:latin typeface="Nixie One"/>
                <a:ea typeface="Nixie One"/>
                <a:cs typeface="Nixie One"/>
                <a:sym typeface="Nixie One"/>
              </a:defRPr>
            </a:lvl3pPr>
            <a:lvl4pPr indent="-342900" lvl="3" marL="18288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4pPr>
            <a:lvl5pPr indent="-342900" lvl="4" marL="22860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5pPr>
            <a:lvl6pPr indent="-342900" lvl="5" marL="27432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6pPr>
            <a:lvl7pPr indent="-342900" lvl="6" marL="32004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7pPr>
            <a:lvl8pPr indent="-342900" lvl="7" marL="36576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8pPr>
            <a:lvl9pPr indent="-342900" lvl="8" marL="41148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9pPr>
          </a:lstStyle>
          <a:p/>
        </p:txBody>
      </p:sp>
      <p:sp>
        <p:nvSpPr>
          <p:cNvPr id="8" name="Google Shape;8;p1"/>
          <p:cNvSpPr txBox="1"/>
          <p:nvPr>
            <p:ph idx="12" type="sldNum"/>
          </p:nvPr>
        </p:nvSpPr>
        <p:spPr>
          <a:xfrm>
            <a:off x="-51050" y="4819400"/>
            <a:ext cx="349200" cy="324000"/>
          </a:xfrm>
          <a:prstGeom prst="rect">
            <a:avLst/>
          </a:prstGeom>
          <a:noFill/>
          <a:ln>
            <a:noFill/>
          </a:ln>
        </p:spPr>
        <p:txBody>
          <a:bodyPr anchorCtr="0" anchor="t" bIns="91425" lIns="91425" spcFirstLastPara="1" rIns="91425" wrap="square" tIns="91425">
            <a:noAutofit/>
          </a:bodyPr>
          <a:lstStyle>
            <a:lvl1pPr lvl="0" algn="ctr">
              <a:buNone/>
              <a:defRPr sz="800">
                <a:solidFill>
                  <a:schemeClr val="lt1"/>
                </a:solidFill>
                <a:latin typeface="Roboto Slab"/>
                <a:ea typeface="Roboto Slab"/>
                <a:cs typeface="Roboto Slab"/>
                <a:sym typeface="Roboto Slab"/>
              </a:defRPr>
            </a:lvl1pPr>
            <a:lvl2pPr lvl="1" algn="ctr">
              <a:buNone/>
              <a:defRPr sz="800">
                <a:solidFill>
                  <a:schemeClr val="lt1"/>
                </a:solidFill>
                <a:latin typeface="Roboto Slab"/>
                <a:ea typeface="Roboto Slab"/>
                <a:cs typeface="Roboto Slab"/>
                <a:sym typeface="Roboto Slab"/>
              </a:defRPr>
            </a:lvl2pPr>
            <a:lvl3pPr lvl="2" algn="ctr">
              <a:buNone/>
              <a:defRPr sz="800">
                <a:solidFill>
                  <a:schemeClr val="lt1"/>
                </a:solidFill>
                <a:latin typeface="Roboto Slab"/>
                <a:ea typeface="Roboto Slab"/>
                <a:cs typeface="Roboto Slab"/>
                <a:sym typeface="Roboto Slab"/>
              </a:defRPr>
            </a:lvl3pPr>
            <a:lvl4pPr lvl="3" algn="ctr">
              <a:buNone/>
              <a:defRPr sz="800">
                <a:solidFill>
                  <a:schemeClr val="lt1"/>
                </a:solidFill>
                <a:latin typeface="Roboto Slab"/>
                <a:ea typeface="Roboto Slab"/>
                <a:cs typeface="Roboto Slab"/>
                <a:sym typeface="Roboto Slab"/>
              </a:defRPr>
            </a:lvl4pPr>
            <a:lvl5pPr lvl="4" algn="ctr">
              <a:buNone/>
              <a:defRPr sz="800">
                <a:solidFill>
                  <a:schemeClr val="lt1"/>
                </a:solidFill>
                <a:latin typeface="Roboto Slab"/>
                <a:ea typeface="Roboto Slab"/>
                <a:cs typeface="Roboto Slab"/>
                <a:sym typeface="Roboto Slab"/>
              </a:defRPr>
            </a:lvl5pPr>
            <a:lvl6pPr lvl="5" algn="ctr">
              <a:buNone/>
              <a:defRPr sz="800">
                <a:solidFill>
                  <a:schemeClr val="lt1"/>
                </a:solidFill>
                <a:latin typeface="Roboto Slab"/>
                <a:ea typeface="Roboto Slab"/>
                <a:cs typeface="Roboto Slab"/>
                <a:sym typeface="Roboto Slab"/>
              </a:defRPr>
            </a:lvl6pPr>
            <a:lvl7pPr lvl="6" algn="ctr">
              <a:buNone/>
              <a:defRPr sz="800">
                <a:solidFill>
                  <a:schemeClr val="lt1"/>
                </a:solidFill>
                <a:latin typeface="Roboto Slab"/>
                <a:ea typeface="Roboto Slab"/>
                <a:cs typeface="Roboto Slab"/>
                <a:sym typeface="Roboto Slab"/>
              </a:defRPr>
            </a:lvl7pPr>
            <a:lvl8pPr lvl="7" algn="ctr">
              <a:buNone/>
              <a:defRPr sz="800">
                <a:solidFill>
                  <a:schemeClr val="lt1"/>
                </a:solidFill>
                <a:latin typeface="Roboto Slab"/>
                <a:ea typeface="Roboto Slab"/>
                <a:cs typeface="Roboto Slab"/>
                <a:sym typeface="Roboto Slab"/>
              </a:defRPr>
            </a:lvl8pPr>
            <a:lvl9pPr lvl="8" algn="ctr">
              <a:buNone/>
              <a:defRPr sz="800">
                <a:solidFill>
                  <a:schemeClr val="lt1"/>
                </a:solidFill>
                <a:latin typeface="Roboto Slab"/>
                <a:ea typeface="Roboto Slab"/>
                <a:cs typeface="Roboto Slab"/>
                <a:sym typeface="Roboto Slab"/>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8.jpg"/><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2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hyperlink" Target="https://www.teachmore.org/irvine/student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0.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2.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3.png"/><Relationship Id="rId4" Type="http://schemas.openxmlformats.org/officeDocument/2006/relationships/hyperlink" Target="https://my.iusd.or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39.jpg"/><Relationship Id="rId4" Type="http://schemas.openxmlformats.org/officeDocument/2006/relationships/image" Target="../media/image6.jpg"/><Relationship Id="rId5" Type="http://schemas.openxmlformats.org/officeDocument/2006/relationships/image" Target="../media/image37.jpg"/><Relationship Id="rId6" Type="http://schemas.openxmlformats.org/officeDocument/2006/relationships/image" Target="../media/image40.jpg"/><Relationship Id="rId7" Type="http://schemas.openxmlformats.org/officeDocument/2006/relationships/image" Target="../media/image3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22.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5.png"/><Relationship Id="rId4" Type="http://schemas.openxmlformats.org/officeDocument/2006/relationships/image" Target="../media/image16.png"/><Relationship Id="rId5" Type="http://schemas.openxmlformats.org/officeDocument/2006/relationships/image" Target="../media/image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1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 Id="rId3" Type="http://schemas.openxmlformats.org/officeDocument/2006/relationships/image" Target="../media/image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hyperlink" Target="https://irvinehigh.iusd.org/" TargetMode="Externa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9.xml"/><Relationship Id="rId3"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0.xml"/><Relationship Id="rId3"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1.xml"/><Relationship Id="rId3" Type="http://schemas.openxmlformats.org/officeDocument/2006/relationships/image" Target="../media/image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2.xml"/><Relationship Id="rId3" Type="http://schemas.openxmlformats.org/officeDocument/2006/relationships/image" Target="../media/image2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4.xml"/><Relationship Id="rId3" Type="http://schemas.openxmlformats.org/officeDocument/2006/relationships/image" Target="../media/image3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 name="Shape 104"/>
        <p:cNvGrpSpPr/>
        <p:nvPr/>
      </p:nvGrpSpPr>
      <p:grpSpPr>
        <a:xfrm>
          <a:off x="0" y="0"/>
          <a:ext cx="0" cy="0"/>
          <a:chOff x="0" y="0"/>
          <a:chExt cx="0" cy="0"/>
        </a:xfrm>
      </p:grpSpPr>
      <p:sp>
        <p:nvSpPr>
          <p:cNvPr id="105" name="Google Shape;105;p13"/>
          <p:cNvSpPr txBox="1"/>
          <p:nvPr>
            <p:ph type="title"/>
          </p:nvPr>
        </p:nvSpPr>
        <p:spPr>
          <a:xfrm>
            <a:off x="1146025" y="530725"/>
            <a:ext cx="3422400" cy="1028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sz="2300">
                <a:latin typeface="Roboto Slab ExtraBold"/>
                <a:ea typeface="Roboto Slab ExtraBold"/>
                <a:cs typeface="Roboto Slab ExtraBold"/>
                <a:sym typeface="Roboto Slab ExtraBold"/>
              </a:rPr>
              <a:t>IRVINE HIGH SCHOOL</a:t>
            </a:r>
            <a:endParaRPr b="0" sz="2300">
              <a:latin typeface="Roboto Slab ExtraBold"/>
              <a:ea typeface="Roboto Slab ExtraBold"/>
              <a:cs typeface="Roboto Slab ExtraBold"/>
              <a:sym typeface="Roboto Slab ExtraBold"/>
            </a:endParaRPr>
          </a:p>
          <a:p>
            <a:pPr indent="0" lvl="0" marL="0" rtl="0" algn="ctr">
              <a:spcBef>
                <a:spcPts val="0"/>
              </a:spcBef>
              <a:spcAft>
                <a:spcPts val="0"/>
              </a:spcAft>
              <a:buNone/>
            </a:pPr>
            <a:r>
              <a:rPr b="0" lang="en" sz="2300">
                <a:latin typeface="Roboto Slab ExtraBold"/>
                <a:ea typeface="Roboto Slab ExtraBold"/>
                <a:cs typeface="Roboto Slab ExtraBold"/>
                <a:sym typeface="Roboto Slab ExtraBold"/>
              </a:rPr>
              <a:t>8TH GRADE </a:t>
            </a:r>
            <a:endParaRPr b="0" sz="2300">
              <a:latin typeface="Roboto Slab ExtraBold"/>
              <a:ea typeface="Roboto Slab ExtraBold"/>
              <a:cs typeface="Roboto Slab ExtraBold"/>
              <a:sym typeface="Roboto Slab ExtraBold"/>
            </a:endParaRPr>
          </a:p>
          <a:p>
            <a:pPr indent="0" lvl="0" marL="0" rtl="0" algn="ctr">
              <a:spcBef>
                <a:spcPts val="0"/>
              </a:spcBef>
              <a:spcAft>
                <a:spcPts val="0"/>
              </a:spcAft>
              <a:buNone/>
            </a:pPr>
            <a:r>
              <a:rPr b="0" lang="en" sz="2300">
                <a:latin typeface="Roboto Slab ExtraBold"/>
                <a:ea typeface="Roboto Slab ExtraBold"/>
                <a:cs typeface="Roboto Slab ExtraBold"/>
                <a:sym typeface="Roboto Slab ExtraBold"/>
              </a:rPr>
              <a:t>FAMILY NIGHT</a:t>
            </a:r>
            <a:endParaRPr b="0" sz="2300">
              <a:latin typeface="Roboto Slab ExtraBold"/>
              <a:ea typeface="Roboto Slab ExtraBold"/>
              <a:cs typeface="Roboto Slab ExtraBold"/>
              <a:sym typeface="Roboto Slab ExtraBold"/>
            </a:endParaRPr>
          </a:p>
        </p:txBody>
      </p:sp>
      <p:pic>
        <p:nvPicPr>
          <p:cNvPr id="106" name="Google Shape;106;p13"/>
          <p:cNvPicPr preferRelativeResize="0"/>
          <p:nvPr/>
        </p:nvPicPr>
        <p:blipFill>
          <a:blip r:embed="rId4">
            <a:alphaModFix/>
          </a:blip>
          <a:stretch>
            <a:fillRect/>
          </a:stretch>
        </p:blipFill>
        <p:spPr>
          <a:xfrm>
            <a:off x="39000" y="674175"/>
            <a:ext cx="955575" cy="7417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2"/>
          <p:cNvSpPr txBox="1"/>
          <p:nvPr>
            <p:ph type="title"/>
          </p:nvPr>
        </p:nvSpPr>
        <p:spPr>
          <a:xfrm>
            <a:off x="1146025" y="530725"/>
            <a:ext cx="32088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10</a:t>
            </a:r>
            <a:r>
              <a:rPr lang="en" sz="2000"/>
              <a:t>th Grade High School Planning Conference</a:t>
            </a:r>
            <a:endParaRPr sz="2000"/>
          </a:p>
        </p:txBody>
      </p:sp>
      <p:sp>
        <p:nvSpPr>
          <p:cNvPr id="192" name="Google Shape;192;p22"/>
          <p:cNvSpPr txBox="1"/>
          <p:nvPr/>
        </p:nvSpPr>
        <p:spPr>
          <a:xfrm>
            <a:off x="375800" y="1717475"/>
            <a:ext cx="30021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u="sng">
                <a:solidFill>
                  <a:schemeClr val="accent4"/>
                </a:solidFill>
                <a:latin typeface="Merriweather Black"/>
                <a:ea typeface="Merriweather Black"/>
                <a:cs typeface="Merriweather Black"/>
                <a:sym typeface="Merriweather Black"/>
              </a:rPr>
              <a:t>Topics Covered</a:t>
            </a:r>
            <a:endParaRPr sz="1800" u="sng">
              <a:solidFill>
                <a:schemeClr val="accent4"/>
              </a:solidFill>
              <a:latin typeface="Merriweather Black"/>
              <a:ea typeface="Merriweather Black"/>
              <a:cs typeface="Merriweather Black"/>
              <a:sym typeface="Merriweather Black"/>
            </a:endParaRPr>
          </a:p>
          <a:p>
            <a:pPr indent="0" lvl="0" marL="0" rtl="0" algn="l">
              <a:spcBef>
                <a:spcPts val="0"/>
              </a:spcBef>
              <a:spcAft>
                <a:spcPts val="0"/>
              </a:spcAft>
              <a:buNone/>
            </a:pPr>
            <a:r>
              <a:t/>
            </a:r>
            <a:endParaRPr sz="1800" u="sng">
              <a:solidFill>
                <a:schemeClr val="accent4"/>
              </a:solidFill>
              <a:latin typeface="Merriweather Black"/>
              <a:ea typeface="Merriweather Black"/>
              <a:cs typeface="Merriweather Black"/>
              <a:sym typeface="Merriweather Black"/>
            </a:endParaRPr>
          </a:p>
          <a:p>
            <a:pPr indent="-342900" lvl="0" marL="457200" rtl="0" algn="l">
              <a:spcBef>
                <a:spcPts val="0"/>
              </a:spcBef>
              <a:spcAft>
                <a:spcPts val="0"/>
              </a:spcAft>
              <a:buClr>
                <a:schemeClr val="accent4"/>
              </a:buClr>
              <a:buSzPts val="1800"/>
              <a:buFont typeface="Roboto Slab"/>
              <a:buChar char="★"/>
            </a:pPr>
            <a:r>
              <a:rPr lang="en" sz="1800">
                <a:solidFill>
                  <a:schemeClr val="accent4"/>
                </a:solidFill>
                <a:latin typeface="Roboto Slab"/>
                <a:ea typeface="Roboto Slab"/>
                <a:cs typeface="Roboto Slab"/>
                <a:sym typeface="Roboto Slab"/>
              </a:rPr>
              <a:t>Graduation and </a:t>
            </a:r>
            <a:endParaRPr sz="1800">
              <a:solidFill>
                <a:schemeClr val="accent4"/>
              </a:solidFill>
              <a:latin typeface="Roboto Slab"/>
              <a:ea typeface="Roboto Slab"/>
              <a:cs typeface="Roboto Slab"/>
              <a:sym typeface="Roboto Slab"/>
            </a:endParaRPr>
          </a:p>
          <a:p>
            <a:pPr indent="0" lvl="0" marL="457200" rtl="0" algn="l">
              <a:spcBef>
                <a:spcPts val="0"/>
              </a:spcBef>
              <a:spcAft>
                <a:spcPts val="0"/>
              </a:spcAft>
              <a:buNone/>
            </a:pPr>
            <a:r>
              <a:rPr lang="en" sz="1800">
                <a:solidFill>
                  <a:schemeClr val="accent4"/>
                </a:solidFill>
                <a:latin typeface="Roboto Slab"/>
                <a:ea typeface="Roboto Slab"/>
                <a:cs typeface="Roboto Slab"/>
                <a:sym typeface="Roboto Slab"/>
              </a:rPr>
              <a:t>A-G Requirements</a:t>
            </a:r>
            <a:endParaRPr sz="1800">
              <a:solidFill>
                <a:schemeClr val="accent4"/>
              </a:solidFill>
              <a:latin typeface="Roboto Slab"/>
              <a:ea typeface="Roboto Slab"/>
              <a:cs typeface="Roboto Slab"/>
              <a:sym typeface="Roboto Slab"/>
            </a:endParaRPr>
          </a:p>
          <a:p>
            <a:pPr indent="-342900" lvl="0" marL="457200" rtl="0" algn="l">
              <a:spcBef>
                <a:spcPts val="0"/>
              </a:spcBef>
              <a:spcAft>
                <a:spcPts val="0"/>
              </a:spcAft>
              <a:buClr>
                <a:schemeClr val="accent4"/>
              </a:buClr>
              <a:buSzPts val="1800"/>
              <a:buFont typeface="Roboto Slab"/>
              <a:buChar char="★"/>
            </a:pPr>
            <a:r>
              <a:rPr lang="en" sz="1800">
                <a:solidFill>
                  <a:schemeClr val="accent4"/>
                </a:solidFill>
                <a:latin typeface="Roboto Slab"/>
                <a:ea typeface="Roboto Slab"/>
                <a:cs typeface="Roboto Slab"/>
                <a:sym typeface="Roboto Slab"/>
              </a:rPr>
              <a:t>Post Secondary Options</a:t>
            </a:r>
            <a:endParaRPr sz="1800">
              <a:solidFill>
                <a:schemeClr val="accent4"/>
              </a:solidFill>
              <a:latin typeface="Roboto Slab"/>
              <a:ea typeface="Roboto Slab"/>
              <a:cs typeface="Roboto Slab"/>
              <a:sym typeface="Roboto Slab"/>
            </a:endParaRPr>
          </a:p>
          <a:p>
            <a:pPr indent="-342900" lvl="0" marL="457200" rtl="0" algn="l">
              <a:spcBef>
                <a:spcPts val="0"/>
              </a:spcBef>
              <a:spcAft>
                <a:spcPts val="0"/>
              </a:spcAft>
              <a:buClr>
                <a:schemeClr val="accent4"/>
              </a:buClr>
              <a:buSzPts val="1800"/>
              <a:buFont typeface="Roboto Slab"/>
              <a:buChar char="★"/>
            </a:pPr>
            <a:r>
              <a:rPr lang="en" sz="1800">
                <a:solidFill>
                  <a:schemeClr val="accent4"/>
                </a:solidFill>
                <a:latin typeface="Roboto Slab"/>
                <a:ea typeface="Roboto Slab"/>
                <a:cs typeface="Roboto Slab"/>
                <a:sym typeface="Roboto Slab"/>
              </a:rPr>
              <a:t>Career Planning</a:t>
            </a:r>
            <a:endParaRPr sz="1800">
              <a:solidFill>
                <a:schemeClr val="accent4"/>
              </a:solidFill>
              <a:latin typeface="Roboto Slab"/>
              <a:ea typeface="Roboto Slab"/>
              <a:cs typeface="Roboto Slab"/>
              <a:sym typeface="Roboto Slab"/>
            </a:endParaRPr>
          </a:p>
          <a:p>
            <a:pPr indent="-342900" lvl="0" marL="457200" rtl="0" algn="l">
              <a:spcBef>
                <a:spcPts val="0"/>
              </a:spcBef>
              <a:spcAft>
                <a:spcPts val="0"/>
              </a:spcAft>
              <a:buClr>
                <a:schemeClr val="accent4"/>
              </a:buClr>
              <a:buSzPts val="1800"/>
              <a:buFont typeface="Roboto Slab"/>
              <a:buChar char="★"/>
            </a:pPr>
            <a:r>
              <a:rPr lang="en" sz="1800">
                <a:solidFill>
                  <a:schemeClr val="accent4"/>
                </a:solidFill>
                <a:latin typeface="Roboto Slab"/>
                <a:ea typeface="Roboto Slab"/>
                <a:cs typeface="Roboto Slab"/>
                <a:sym typeface="Roboto Slab"/>
              </a:rPr>
              <a:t>Completing the 4-year Plan</a:t>
            </a:r>
            <a:endParaRPr sz="1800">
              <a:solidFill>
                <a:schemeClr val="accent4"/>
              </a:solidFill>
              <a:latin typeface="Roboto Slab"/>
              <a:ea typeface="Roboto Slab"/>
              <a:cs typeface="Roboto Slab"/>
              <a:sym typeface="Roboto Slab"/>
            </a:endParaRPr>
          </a:p>
        </p:txBody>
      </p:sp>
      <p:pic>
        <p:nvPicPr>
          <p:cNvPr id="193" name="Google Shape;193;p22"/>
          <p:cNvPicPr preferRelativeResize="0"/>
          <p:nvPr/>
        </p:nvPicPr>
        <p:blipFill>
          <a:blip r:embed="rId3">
            <a:alphaModFix/>
          </a:blip>
          <a:stretch>
            <a:fillRect/>
          </a:stretch>
        </p:blipFill>
        <p:spPr>
          <a:xfrm>
            <a:off x="6239800" y="2405625"/>
            <a:ext cx="2613900" cy="1735776"/>
          </a:xfrm>
          <a:prstGeom prst="rect">
            <a:avLst/>
          </a:prstGeom>
          <a:noFill/>
          <a:ln>
            <a:noFill/>
          </a:ln>
        </p:spPr>
      </p:pic>
      <p:pic>
        <p:nvPicPr>
          <p:cNvPr id="194" name="Google Shape;194;p22"/>
          <p:cNvPicPr preferRelativeResize="0"/>
          <p:nvPr/>
        </p:nvPicPr>
        <p:blipFill rotWithShape="1">
          <a:blip r:embed="rId4">
            <a:alphaModFix/>
          </a:blip>
          <a:srcRect b="0" l="0" r="77097" t="0"/>
          <a:stretch/>
        </p:blipFill>
        <p:spPr>
          <a:xfrm>
            <a:off x="5929875" y="1297600"/>
            <a:ext cx="1219650" cy="2968425"/>
          </a:xfrm>
          <a:prstGeom prst="rect">
            <a:avLst/>
          </a:prstGeom>
          <a:noFill/>
          <a:ln>
            <a:noFill/>
          </a:ln>
        </p:spPr>
      </p:pic>
      <p:pic>
        <p:nvPicPr>
          <p:cNvPr id="195" name="Google Shape;195;p22" title="1773087732230-3f8be673-1735-4ecc-9c13-01284ce33eae_1.jpg"/>
          <p:cNvPicPr preferRelativeResize="0"/>
          <p:nvPr/>
        </p:nvPicPr>
        <p:blipFill>
          <a:blip r:embed="rId5">
            <a:alphaModFix/>
          </a:blip>
          <a:stretch>
            <a:fillRect/>
          </a:stretch>
        </p:blipFill>
        <p:spPr>
          <a:xfrm>
            <a:off x="5011475" y="259175"/>
            <a:ext cx="3932575" cy="46572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3"/>
          <p:cNvSpPr txBox="1"/>
          <p:nvPr>
            <p:ph type="title"/>
          </p:nvPr>
        </p:nvSpPr>
        <p:spPr>
          <a:xfrm>
            <a:off x="1146025" y="530725"/>
            <a:ext cx="32088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11</a:t>
            </a:r>
            <a:r>
              <a:rPr lang="en" sz="2000"/>
              <a:t>th Grade Presentations</a:t>
            </a:r>
            <a:endParaRPr sz="2000"/>
          </a:p>
        </p:txBody>
      </p:sp>
      <p:sp>
        <p:nvSpPr>
          <p:cNvPr id="201" name="Google Shape;201;p23"/>
          <p:cNvSpPr txBox="1"/>
          <p:nvPr/>
        </p:nvSpPr>
        <p:spPr>
          <a:xfrm>
            <a:off x="375800" y="1717475"/>
            <a:ext cx="31842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u="sng">
                <a:solidFill>
                  <a:schemeClr val="accent4"/>
                </a:solidFill>
                <a:latin typeface="Merriweather Black"/>
                <a:ea typeface="Merriweather Black"/>
                <a:cs typeface="Merriweather Black"/>
                <a:sym typeface="Merriweather Black"/>
              </a:rPr>
              <a:t>Topics Covered</a:t>
            </a:r>
            <a:endParaRPr sz="1800" u="sng">
              <a:solidFill>
                <a:schemeClr val="accent4"/>
              </a:solidFill>
              <a:latin typeface="Merriweather Black"/>
              <a:ea typeface="Merriweather Black"/>
              <a:cs typeface="Merriweather Black"/>
              <a:sym typeface="Merriweather Black"/>
            </a:endParaRPr>
          </a:p>
          <a:p>
            <a:pPr indent="0" lvl="0" marL="0" rtl="0" algn="l">
              <a:spcBef>
                <a:spcPts val="0"/>
              </a:spcBef>
              <a:spcAft>
                <a:spcPts val="0"/>
              </a:spcAft>
              <a:buNone/>
            </a:pPr>
            <a:r>
              <a:t/>
            </a:r>
            <a:endParaRPr sz="1800" u="sng">
              <a:solidFill>
                <a:schemeClr val="accent4"/>
              </a:solidFill>
              <a:latin typeface="Merriweather Black"/>
              <a:ea typeface="Merriweather Black"/>
              <a:cs typeface="Merriweather Black"/>
              <a:sym typeface="Merriweather Black"/>
            </a:endParaRPr>
          </a:p>
          <a:p>
            <a:pPr indent="-342900" lvl="0" marL="457200" rtl="0" algn="l">
              <a:spcBef>
                <a:spcPts val="0"/>
              </a:spcBef>
              <a:spcAft>
                <a:spcPts val="0"/>
              </a:spcAft>
              <a:buClr>
                <a:schemeClr val="accent4"/>
              </a:buClr>
              <a:buSzPts val="1800"/>
              <a:buFont typeface="Roboto Slab"/>
              <a:buChar char="★"/>
            </a:pPr>
            <a:r>
              <a:rPr lang="en" sz="1800">
                <a:solidFill>
                  <a:schemeClr val="accent4"/>
                </a:solidFill>
                <a:latin typeface="Roboto Slab"/>
                <a:ea typeface="Roboto Slab"/>
                <a:cs typeface="Roboto Slab"/>
                <a:sym typeface="Roboto Slab"/>
              </a:rPr>
              <a:t>Graduation and A-G Requirements</a:t>
            </a:r>
            <a:endParaRPr sz="1800">
              <a:solidFill>
                <a:schemeClr val="accent4"/>
              </a:solidFill>
              <a:latin typeface="Roboto Slab"/>
              <a:ea typeface="Roboto Slab"/>
              <a:cs typeface="Roboto Slab"/>
              <a:sym typeface="Roboto Slab"/>
            </a:endParaRPr>
          </a:p>
          <a:p>
            <a:pPr indent="-342900" lvl="0" marL="457200" rtl="0" algn="l">
              <a:spcBef>
                <a:spcPts val="0"/>
              </a:spcBef>
              <a:spcAft>
                <a:spcPts val="0"/>
              </a:spcAft>
              <a:buClr>
                <a:schemeClr val="accent4"/>
              </a:buClr>
              <a:buSzPts val="1800"/>
              <a:buFont typeface="Roboto Slab"/>
              <a:buChar char="★"/>
            </a:pPr>
            <a:r>
              <a:rPr lang="en" sz="1800">
                <a:solidFill>
                  <a:schemeClr val="accent4"/>
                </a:solidFill>
                <a:latin typeface="Roboto Slab"/>
                <a:ea typeface="Roboto Slab"/>
                <a:cs typeface="Roboto Slab"/>
                <a:sym typeface="Roboto Slab"/>
              </a:rPr>
              <a:t>Post Secondary Options</a:t>
            </a:r>
            <a:endParaRPr sz="1800">
              <a:solidFill>
                <a:schemeClr val="accent4"/>
              </a:solidFill>
              <a:latin typeface="Roboto Slab"/>
              <a:ea typeface="Roboto Slab"/>
              <a:cs typeface="Roboto Slab"/>
              <a:sym typeface="Roboto Slab"/>
            </a:endParaRPr>
          </a:p>
          <a:p>
            <a:pPr indent="-342900" lvl="0" marL="457200" rtl="0" algn="l">
              <a:spcBef>
                <a:spcPts val="0"/>
              </a:spcBef>
              <a:spcAft>
                <a:spcPts val="0"/>
              </a:spcAft>
              <a:buClr>
                <a:schemeClr val="accent4"/>
              </a:buClr>
              <a:buSzPts val="1800"/>
              <a:buFont typeface="Roboto Slab"/>
              <a:buChar char="★"/>
            </a:pPr>
            <a:r>
              <a:rPr lang="en" sz="1800">
                <a:solidFill>
                  <a:schemeClr val="accent4"/>
                </a:solidFill>
                <a:latin typeface="Roboto Slab"/>
                <a:ea typeface="Roboto Slab"/>
                <a:cs typeface="Roboto Slab"/>
                <a:sym typeface="Roboto Slab"/>
              </a:rPr>
              <a:t>Reviewing the 4-year Plan and finalizing Senior Year courses</a:t>
            </a:r>
            <a:endParaRPr sz="1800">
              <a:solidFill>
                <a:schemeClr val="accent4"/>
              </a:solidFill>
              <a:latin typeface="Roboto Slab"/>
              <a:ea typeface="Roboto Slab"/>
              <a:cs typeface="Roboto Slab"/>
              <a:sym typeface="Roboto Slab"/>
            </a:endParaRPr>
          </a:p>
          <a:p>
            <a:pPr indent="-342900" lvl="0" marL="457200" rtl="0" algn="l">
              <a:spcBef>
                <a:spcPts val="0"/>
              </a:spcBef>
              <a:spcAft>
                <a:spcPts val="0"/>
              </a:spcAft>
              <a:buClr>
                <a:schemeClr val="accent4"/>
              </a:buClr>
              <a:buSzPts val="1800"/>
              <a:buFont typeface="Roboto Slab"/>
              <a:buChar char="★"/>
            </a:pPr>
            <a:r>
              <a:rPr lang="en" sz="1800">
                <a:solidFill>
                  <a:schemeClr val="accent4"/>
                </a:solidFill>
                <a:latin typeface="Roboto Slab"/>
                <a:ea typeface="Roboto Slab"/>
                <a:cs typeface="Roboto Slab"/>
                <a:sym typeface="Roboto Slab"/>
              </a:rPr>
              <a:t>Creating a College List</a:t>
            </a:r>
            <a:endParaRPr sz="1800">
              <a:solidFill>
                <a:schemeClr val="accent4"/>
              </a:solidFill>
              <a:latin typeface="Roboto Slab"/>
              <a:ea typeface="Roboto Slab"/>
              <a:cs typeface="Roboto Slab"/>
              <a:sym typeface="Roboto Slab"/>
            </a:endParaRPr>
          </a:p>
        </p:txBody>
      </p:sp>
      <p:pic>
        <p:nvPicPr>
          <p:cNvPr id="202" name="Google Shape;202;p23"/>
          <p:cNvPicPr preferRelativeResize="0"/>
          <p:nvPr/>
        </p:nvPicPr>
        <p:blipFill>
          <a:blip r:embed="rId3">
            <a:alphaModFix/>
          </a:blip>
          <a:stretch>
            <a:fillRect/>
          </a:stretch>
        </p:blipFill>
        <p:spPr>
          <a:xfrm>
            <a:off x="4631250" y="1140650"/>
            <a:ext cx="4360349" cy="3596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4"/>
          <p:cNvSpPr txBox="1"/>
          <p:nvPr>
            <p:ph type="ctrTitle"/>
          </p:nvPr>
        </p:nvSpPr>
        <p:spPr>
          <a:xfrm>
            <a:off x="3900150" y="2878750"/>
            <a:ext cx="48999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SCHOOL WIDE INFORMATION</a:t>
            </a:r>
            <a:endParaRPr/>
          </a:p>
        </p:txBody>
      </p:sp>
      <p:sp>
        <p:nvSpPr>
          <p:cNvPr id="208" name="Google Shape;208;p24"/>
          <p:cNvSpPr txBox="1"/>
          <p:nvPr/>
        </p:nvSpPr>
        <p:spPr>
          <a:xfrm>
            <a:off x="0" y="503350"/>
            <a:ext cx="3471300" cy="381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0">
                <a:solidFill>
                  <a:schemeClr val="accent2"/>
                </a:solidFill>
                <a:latin typeface="Roboto Slab"/>
                <a:ea typeface="Roboto Slab"/>
                <a:cs typeface="Roboto Slab"/>
                <a:sym typeface="Roboto Slab"/>
              </a:rPr>
              <a:t>2</a:t>
            </a:r>
            <a:endParaRPr sz="20000">
              <a:solidFill>
                <a:schemeClr val="accent2"/>
              </a:solidFill>
              <a:latin typeface="Roboto Slab"/>
              <a:ea typeface="Roboto Slab"/>
              <a:cs typeface="Roboto Slab"/>
              <a:sym typeface="Roboto Slab"/>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5"/>
          <p:cNvSpPr txBox="1"/>
          <p:nvPr>
            <p:ph type="title"/>
          </p:nvPr>
        </p:nvSpPr>
        <p:spPr>
          <a:xfrm>
            <a:off x="1146025" y="530725"/>
            <a:ext cx="32088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TEACHER ADVISEMENT</a:t>
            </a:r>
            <a:endParaRPr sz="2800"/>
          </a:p>
        </p:txBody>
      </p:sp>
      <p:sp>
        <p:nvSpPr>
          <p:cNvPr id="214" name="Google Shape;214;p25"/>
          <p:cNvSpPr/>
          <p:nvPr/>
        </p:nvSpPr>
        <p:spPr>
          <a:xfrm>
            <a:off x="1150800" y="1823375"/>
            <a:ext cx="3651300" cy="3193500"/>
          </a:xfrm>
          <a:prstGeom prst="ellipse">
            <a:avLst/>
          </a:prstGeom>
          <a:solidFill>
            <a:schemeClr val="accent5"/>
          </a:solidFill>
          <a:ln cap="flat" cmpd="sng" w="762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accent5"/>
              </a:solidFill>
              <a:latin typeface="Nixie One"/>
              <a:ea typeface="Nixie One"/>
              <a:cs typeface="Nixie One"/>
              <a:sym typeface="Nixie One"/>
            </a:endParaRPr>
          </a:p>
        </p:txBody>
      </p:sp>
      <p:sp>
        <p:nvSpPr>
          <p:cNvPr id="215" name="Google Shape;215;p25"/>
          <p:cNvSpPr/>
          <p:nvPr/>
        </p:nvSpPr>
        <p:spPr>
          <a:xfrm>
            <a:off x="4354000" y="1823375"/>
            <a:ext cx="3651300" cy="3193500"/>
          </a:xfrm>
          <a:prstGeom prst="ellipse">
            <a:avLst/>
          </a:prstGeom>
          <a:solidFill>
            <a:schemeClr val="accent4"/>
          </a:solidFill>
          <a:ln cap="flat" cmpd="sng" w="762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accent2"/>
              </a:solidFill>
              <a:latin typeface="Nixie One"/>
              <a:ea typeface="Nixie One"/>
              <a:cs typeface="Nixie One"/>
              <a:sym typeface="Nixie One"/>
            </a:endParaRPr>
          </a:p>
        </p:txBody>
      </p:sp>
      <p:sp>
        <p:nvSpPr>
          <p:cNvPr id="216" name="Google Shape;216;p25"/>
          <p:cNvSpPr/>
          <p:nvPr/>
        </p:nvSpPr>
        <p:spPr>
          <a:xfrm>
            <a:off x="3661400" y="2213300"/>
            <a:ext cx="1833300" cy="2606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114454"/>
              </a:solidFill>
              <a:latin typeface="Nixie One"/>
              <a:ea typeface="Nixie One"/>
              <a:cs typeface="Nixie One"/>
              <a:sym typeface="Nixie One"/>
            </a:endParaRPr>
          </a:p>
        </p:txBody>
      </p:sp>
      <p:sp>
        <p:nvSpPr>
          <p:cNvPr id="217" name="Google Shape;217;p25"/>
          <p:cNvSpPr txBox="1"/>
          <p:nvPr/>
        </p:nvSpPr>
        <p:spPr>
          <a:xfrm>
            <a:off x="3733350" y="2958425"/>
            <a:ext cx="16773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latin typeface="Roboto Slab"/>
                <a:ea typeface="Roboto Slab"/>
                <a:cs typeface="Roboto Slab"/>
                <a:sym typeface="Roboto Slab"/>
              </a:rPr>
              <a:t>STUDENT </a:t>
            </a:r>
            <a:endParaRPr b="1" sz="2400">
              <a:solidFill>
                <a:schemeClr val="lt1"/>
              </a:solidFill>
              <a:latin typeface="Roboto Slab"/>
              <a:ea typeface="Roboto Slab"/>
              <a:cs typeface="Roboto Slab"/>
              <a:sym typeface="Roboto Slab"/>
            </a:endParaRPr>
          </a:p>
          <a:p>
            <a:pPr indent="0" lvl="0" marL="0" rtl="0" algn="ctr">
              <a:spcBef>
                <a:spcPts val="0"/>
              </a:spcBef>
              <a:spcAft>
                <a:spcPts val="0"/>
              </a:spcAft>
              <a:buNone/>
            </a:pPr>
            <a:r>
              <a:rPr b="1" lang="en" sz="2400">
                <a:solidFill>
                  <a:schemeClr val="lt1"/>
                </a:solidFill>
                <a:latin typeface="Roboto Slab"/>
                <a:ea typeface="Roboto Slab"/>
                <a:cs typeface="Roboto Slab"/>
                <a:sym typeface="Roboto Slab"/>
              </a:rPr>
              <a:t>SUPPORT</a:t>
            </a:r>
            <a:endParaRPr b="1" sz="2400">
              <a:solidFill>
                <a:schemeClr val="lt1"/>
              </a:solidFill>
              <a:latin typeface="Roboto Slab"/>
              <a:ea typeface="Roboto Slab"/>
              <a:cs typeface="Roboto Slab"/>
              <a:sym typeface="Roboto Slab"/>
            </a:endParaRPr>
          </a:p>
        </p:txBody>
      </p:sp>
      <p:sp>
        <p:nvSpPr>
          <p:cNvPr id="218" name="Google Shape;218;p25"/>
          <p:cNvSpPr txBox="1"/>
          <p:nvPr/>
        </p:nvSpPr>
        <p:spPr>
          <a:xfrm>
            <a:off x="1737025" y="2043375"/>
            <a:ext cx="2281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lt1"/>
                </a:solidFill>
                <a:latin typeface="Roboto Slab"/>
                <a:ea typeface="Roboto Slab"/>
                <a:cs typeface="Roboto Slab"/>
                <a:sym typeface="Roboto Slab"/>
              </a:rPr>
              <a:t>TEACHER ADVISORS</a:t>
            </a:r>
            <a:endParaRPr b="1" sz="1600">
              <a:solidFill>
                <a:schemeClr val="lt1"/>
              </a:solidFill>
              <a:latin typeface="Roboto Slab"/>
              <a:ea typeface="Roboto Slab"/>
              <a:cs typeface="Roboto Slab"/>
              <a:sym typeface="Roboto Slab"/>
            </a:endParaRPr>
          </a:p>
        </p:txBody>
      </p:sp>
      <p:sp>
        <p:nvSpPr>
          <p:cNvPr id="219" name="Google Shape;219;p25"/>
          <p:cNvSpPr txBox="1"/>
          <p:nvPr/>
        </p:nvSpPr>
        <p:spPr>
          <a:xfrm>
            <a:off x="5107150" y="2057400"/>
            <a:ext cx="22815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1"/>
                </a:solidFill>
                <a:latin typeface="Roboto Slab"/>
                <a:ea typeface="Roboto Slab"/>
                <a:cs typeface="Roboto Slab"/>
                <a:sym typeface="Roboto Slab"/>
              </a:rPr>
              <a:t>COUNSELORS</a:t>
            </a:r>
            <a:endParaRPr b="1" sz="1600">
              <a:solidFill>
                <a:schemeClr val="lt1"/>
              </a:solidFill>
              <a:latin typeface="Roboto Slab"/>
              <a:ea typeface="Roboto Slab"/>
              <a:cs typeface="Roboto Slab"/>
              <a:sym typeface="Roboto Slab"/>
            </a:endParaRPr>
          </a:p>
        </p:txBody>
      </p:sp>
      <p:sp>
        <p:nvSpPr>
          <p:cNvPr id="220" name="Google Shape;220;p25"/>
          <p:cNvSpPr txBox="1"/>
          <p:nvPr/>
        </p:nvSpPr>
        <p:spPr>
          <a:xfrm>
            <a:off x="5206875" y="715975"/>
            <a:ext cx="38517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accent1"/>
                </a:solidFill>
                <a:latin typeface="Roboto Slab"/>
                <a:ea typeface="Roboto Slab"/>
                <a:cs typeface="Roboto Slab"/>
                <a:sym typeface="Roboto Slab"/>
              </a:rPr>
              <a:t>COUNSELOR + ADVISOR = </a:t>
            </a:r>
            <a:endParaRPr b="1" sz="2000">
              <a:solidFill>
                <a:schemeClr val="accent1"/>
              </a:solidFill>
              <a:latin typeface="Roboto Slab"/>
              <a:ea typeface="Roboto Slab"/>
              <a:cs typeface="Roboto Slab"/>
              <a:sym typeface="Roboto Slab"/>
            </a:endParaRPr>
          </a:p>
          <a:p>
            <a:pPr indent="0" lvl="0" marL="0" rtl="0" algn="ctr">
              <a:spcBef>
                <a:spcPts val="0"/>
              </a:spcBef>
              <a:spcAft>
                <a:spcPts val="0"/>
              </a:spcAft>
              <a:buNone/>
            </a:pPr>
            <a:r>
              <a:rPr b="1" lang="en" sz="2000">
                <a:solidFill>
                  <a:schemeClr val="accent1"/>
                </a:solidFill>
                <a:latin typeface="Roboto Slab"/>
                <a:ea typeface="Roboto Slab"/>
                <a:cs typeface="Roboto Slab"/>
                <a:sym typeface="Roboto Slab"/>
              </a:rPr>
              <a:t>STRONG STUDENT SUPPORT</a:t>
            </a:r>
            <a:endParaRPr b="1" sz="2000">
              <a:solidFill>
                <a:schemeClr val="accent1"/>
              </a:solidFill>
              <a:latin typeface="Roboto Slab"/>
              <a:ea typeface="Roboto Slab"/>
              <a:cs typeface="Roboto Slab"/>
              <a:sym typeface="Roboto Slab"/>
            </a:endParaRPr>
          </a:p>
        </p:txBody>
      </p:sp>
      <p:sp>
        <p:nvSpPr>
          <p:cNvPr id="221" name="Google Shape;221;p25"/>
          <p:cNvSpPr txBox="1"/>
          <p:nvPr/>
        </p:nvSpPr>
        <p:spPr>
          <a:xfrm>
            <a:off x="1516225" y="2398675"/>
            <a:ext cx="2145300" cy="25524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n" sz="1000">
                <a:solidFill>
                  <a:schemeClr val="accent1"/>
                </a:solidFill>
                <a:latin typeface="Roboto Slab"/>
                <a:ea typeface="Roboto Slab"/>
                <a:cs typeface="Roboto Slab"/>
                <a:sym typeface="Roboto Slab"/>
              </a:rPr>
              <a:t>Advisement is designed as an opportunity for all students to hear about important upcoming information, deadlines, and events. A student’s advisement teacher will remain the same throughout grades 9-12.  Allows students to form a connection with a teacher on campus for additional support, including answering general questions.</a:t>
            </a:r>
            <a:endParaRPr sz="1000">
              <a:solidFill>
                <a:schemeClr val="accent1"/>
              </a:solidFill>
              <a:latin typeface="Roboto Slab"/>
              <a:ea typeface="Roboto Slab"/>
              <a:cs typeface="Roboto Slab"/>
              <a:sym typeface="Roboto Slab"/>
            </a:endParaRPr>
          </a:p>
          <a:p>
            <a:pPr indent="0" lvl="0" marL="0" rtl="0" algn="l">
              <a:spcBef>
                <a:spcPts val="1600"/>
              </a:spcBef>
              <a:spcAft>
                <a:spcPts val="0"/>
              </a:spcAft>
              <a:buNone/>
            </a:pPr>
            <a:r>
              <a:t/>
            </a:r>
            <a:endParaRPr>
              <a:latin typeface="Nixie One"/>
              <a:ea typeface="Nixie One"/>
              <a:cs typeface="Nixie One"/>
              <a:sym typeface="Nixie One"/>
            </a:endParaRPr>
          </a:p>
        </p:txBody>
      </p:sp>
      <p:sp>
        <p:nvSpPr>
          <p:cNvPr id="222" name="Google Shape;222;p25"/>
          <p:cNvSpPr txBox="1"/>
          <p:nvPr/>
        </p:nvSpPr>
        <p:spPr>
          <a:xfrm>
            <a:off x="5479650" y="2398675"/>
            <a:ext cx="2241900" cy="2729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n" sz="1000">
                <a:solidFill>
                  <a:schemeClr val="accent1"/>
                </a:solidFill>
                <a:latin typeface="Roboto Slab"/>
                <a:ea typeface="Roboto Slab"/>
                <a:cs typeface="Roboto Slab"/>
                <a:sym typeface="Roboto Slab"/>
              </a:rPr>
              <a:t>Counselors provide Academic, College &amp; Career, and Personal Social Support through individual meetings, conferences, class presentations, and student and parent presentations. Each counselor has 9th, 10th, 11th, and 12th grade TA’s that make up their caseload. They assist students with making progress towards graduation and developing postsecondary goals.</a:t>
            </a:r>
            <a:endParaRPr sz="1000">
              <a:solidFill>
                <a:schemeClr val="accent1"/>
              </a:solidFill>
              <a:latin typeface="Roboto Slab"/>
              <a:ea typeface="Roboto Slab"/>
              <a:cs typeface="Roboto Slab"/>
              <a:sym typeface="Roboto Slab"/>
            </a:endParaRPr>
          </a:p>
          <a:p>
            <a:pPr indent="0" lvl="0" marL="0" rtl="0" algn="l">
              <a:spcBef>
                <a:spcPts val="1600"/>
              </a:spcBef>
              <a:spcAft>
                <a:spcPts val="0"/>
              </a:spcAft>
              <a:buNone/>
            </a:pPr>
            <a:r>
              <a:t/>
            </a:r>
            <a:endParaRPr>
              <a:latin typeface="Nixie One"/>
              <a:ea typeface="Nixie One"/>
              <a:cs typeface="Nixie One"/>
              <a:sym typeface="Nixie On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6"/>
          <p:cNvSpPr txBox="1"/>
          <p:nvPr>
            <p:ph type="title"/>
          </p:nvPr>
        </p:nvSpPr>
        <p:spPr>
          <a:xfrm>
            <a:off x="1146025" y="530725"/>
            <a:ext cx="32088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t>FLEX TIME</a:t>
            </a:r>
            <a:endParaRPr sz="3200"/>
          </a:p>
        </p:txBody>
      </p:sp>
      <p:sp>
        <p:nvSpPr>
          <p:cNvPr id="228" name="Google Shape;228;p26"/>
          <p:cNvSpPr txBox="1"/>
          <p:nvPr/>
        </p:nvSpPr>
        <p:spPr>
          <a:xfrm>
            <a:off x="589925" y="1682000"/>
            <a:ext cx="8244300" cy="3350400"/>
          </a:xfrm>
          <a:prstGeom prst="rect">
            <a:avLst/>
          </a:prstGeom>
          <a:noFill/>
          <a:ln>
            <a:noFill/>
          </a:ln>
        </p:spPr>
        <p:txBody>
          <a:bodyPr anchorCtr="0" anchor="t" bIns="91425" lIns="91425" spcFirstLastPara="1" rIns="91425" wrap="square" tIns="91425">
            <a:spAutoFit/>
          </a:bodyPr>
          <a:lstStyle/>
          <a:p>
            <a:pPr indent="0" lvl="0" marL="0" marR="114300" rtl="0" algn="l">
              <a:spcBef>
                <a:spcPts val="0"/>
              </a:spcBef>
              <a:spcAft>
                <a:spcPts val="0"/>
              </a:spcAft>
              <a:buNone/>
            </a:pPr>
            <a:r>
              <a:rPr b="1" lang="en" sz="1700">
                <a:solidFill>
                  <a:schemeClr val="accent4"/>
                </a:solidFill>
                <a:latin typeface="Nixie One"/>
                <a:ea typeface="Nixie One"/>
                <a:cs typeface="Nixie One"/>
                <a:sym typeface="Nixie One"/>
              </a:rPr>
              <a:t>Flex Time (25 minutes on Tuesday, Wednesday, and Friday) allows students to receive additional assistance in their classes including but not limited to:</a:t>
            </a:r>
            <a:endParaRPr b="1" sz="1700">
              <a:solidFill>
                <a:schemeClr val="accent1"/>
              </a:solidFill>
              <a:latin typeface="Nixie One"/>
              <a:ea typeface="Nixie One"/>
              <a:cs typeface="Nixie One"/>
              <a:sym typeface="Nixie One"/>
            </a:endParaRPr>
          </a:p>
          <a:p>
            <a:pPr indent="-323850" lvl="0" marL="914400" marR="114300" rtl="0" algn="l">
              <a:spcBef>
                <a:spcPts val="1600"/>
              </a:spcBef>
              <a:spcAft>
                <a:spcPts val="0"/>
              </a:spcAft>
              <a:buClr>
                <a:schemeClr val="accent1"/>
              </a:buClr>
              <a:buSzPts val="1500"/>
              <a:buFont typeface="Nixie One"/>
              <a:buAutoNum type="arabicPeriod"/>
            </a:pPr>
            <a:r>
              <a:rPr b="1" lang="en" sz="1500">
                <a:solidFill>
                  <a:schemeClr val="accent1"/>
                </a:solidFill>
                <a:latin typeface="Nixie One"/>
                <a:ea typeface="Nixie One"/>
                <a:cs typeface="Nixie One"/>
                <a:sym typeface="Nixie One"/>
              </a:rPr>
              <a:t>Making up quizzes and tests</a:t>
            </a:r>
            <a:endParaRPr b="1" sz="1500">
              <a:solidFill>
                <a:schemeClr val="accent1"/>
              </a:solidFill>
              <a:latin typeface="Nixie One"/>
              <a:ea typeface="Nixie One"/>
              <a:cs typeface="Nixie One"/>
              <a:sym typeface="Nixie One"/>
            </a:endParaRPr>
          </a:p>
          <a:p>
            <a:pPr indent="-323850" lvl="0" marL="914400" marR="114300" rtl="0" algn="l">
              <a:spcBef>
                <a:spcPts val="0"/>
              </a:spcBef>
              <a:spcAft>
                <a:spcPts val="0"/>
              </a:spcAft>
              <a:buClr>
                <a:schemeClr val="accent1"/>
              </a:buClr>
              <a:buSzPts val="1500"/>
              <a:buFont typeface="Nixie One"/>
              <a:buAutoNum type="arabicPeriod"/>
            </a:pPr>
            <a:r>
              <a:rPr b="1" lang="en" sz="1500">
                <a:solidFill>
                  <a:schemeClr val="accent1"/>
                </a:solidFill>
                <a:latin typeface="Nixie One"/>
                <a:ea typeface="Nixie One"/>
                <a:cs typeface="Nixie One"/>
                <a:sym typeface="Nixie One"/>
              </a:rPr>
              <a:t>Making up assignments</a:t>
            </a:r>
            <a:endParaRPr b="1" sz="1500">
              <a:solidFill>
                <a:schemeClr val="accent1"/>
              </a:solidFill>
              <a:latin typeface="Nixie One"/>
              <a:ea typeface="Nixie One"/>
              <a:cs typeface="Nixie One"/>
              <a:sym typeface="Nixie One"/>
            </a:endParaRPr>
          </a:p>
          <a:p>
            <a:pPr indent="-323850" lvl="0" marL="914400" marR="114300" rtl="0" algn="l">
              <a:spcBef>
                <a:spcPts val="0"/>
              </a:spcBef>
              <a:spcAft>
                <a:spcPts val="0"/>
              </a:spcAft>
              <a:buClr>
                <a:schemeClr val="accent1"/>
              </a:buClr>
              <a:buSzPts val="1500"/>
              <a:buFont typeface="Nixie One"/>
              <a:buAutoNum type="arabicPeriod"/>
            </a:pPr>
            <a:r>
              <a:rPr b="1" lang="en" sz="1500">
                <a:solidFill>
                  <a:schemeClr val="accent1"/>
                </a:solidFill>
                <a:latin typeface="Nixie One"/>
                <a:ea typeface="Nixie One"/>
                <a:cs typeface="Nixie One"/>
                <a:sym typeface="Nixie One"/>
              </a:rPr>
              <a:t>Allows students to receive clarification on lessons</a:t>
            </a:r>
            <a:endParaRPr b="1" sz="1500">
              <a:solidFill>
                <a:schemeClr val="accent1"/>
              </a:solidFill>
              <a:latin typeface="Nixie One"/>
              <a:ea typeface="Nixie One"/>
              <a:cs typeface="Nixie One"/>
              <a:sym typeface="Nixie One"/>
            </a:endParaRPr>
          </a:p>
          <a:p>
            <a:pPr indent="-323850" lvl="0" marL="914400" marR="114300" rtl="0" algn="l">
              <a:spcBef>
                <a:spcPts val="0"/>
              </a:spcBef>
              <a:spcAft>
                <a:spcPts val="0"/>
              </a:spcAft>
              <a:buClr>
                <a:schemeClr val="accent1"/>
              </a:buClr>
              <a:buSzPts val="1500"/>
              <a:buFont typeface="Nixie One"/>
              <a:buAutoNum type="arabicPeriod"/>
            </a:pPr>
            <a:r>
              <a:rPr b="1" lang="en" sz="1500">
                <a:solidFill>
                  <a:schemeClr val="accent1"/>
                </a:solidFill>
                <a:latin typeface="Nixie One"/>
                <a:ea typeface="Nixie One"/>
                <a:cs typeface="Nixie One"/>
                <a:sym typeface="Nixie One"/>
              </a:rPr>
              <a:t>Allows students to get additional help from their teachers</a:t>
            </a:r>
            <a:endParaRPr b="1" sz="1500">
              <a:solidFill>
                <a:schemeClr val="accent1"/>
              </a:solidFill>
              <a:latin typeface="Nixie One"/>
              <a:ea typeface="Nixie One"/>
              <a:cs typeface="Nixie One"/>
              <a:sym typeface="Nixie One"/>
            </a:endParaRPr>
          </a:p>
          <a:p>
            <a:pPr indent="0" lvl="0" marL="0" rtl="0" algn="l">
              <a:spcBef>
                <a:spcPts val="1600"/>
              </a:spcBef>
              <a:spcAft>
                <a:spcPts val="1200"/>
              </a:spcAft>
              <a:buNone/>
            </a:pPr>
            <a:r>
              <a:rPr b="1" lang="en" sz="1700">
                <a:solidFill>
                  <a:schemeClr val="accent4"/>
                </a:solidFill>
                <a:latin typeface="Nixie One"/>
                <a:ea typeface="Nixie One"/>
                <a:cs typeface="Nixie One"/>
                <a:sym typeface="Nixie One"/>
              </a:rPr>
              <a:t>All students are </a:t>
            </a:r>
            <a:r>
              <a:rPr b="1" i="1" lang="en" sz="1700">
                <a:solidFill>
                  <a:schemeClr val="accent4"/>
                </a:solidFill>
                <a:latin typeface="Nixie One"/>
                <a:ea typeface="Nixie One"/>
                <a:cs typeface="Nixie One"/>
                <a:sym typeface="Nixie One"/>
              </a:rPr>
              <a:t>required</a:t>
            </a:r>
            <a:r>
              <a:rPr b="1" lang="en" sz="1700">
                <a:solidFill>
                  <a:schemeClr val="accent4"/>
                </a:solidFill>
                <a:latin typeface="Nixie One"/>
                <a:ea typeface="Nixie One"/>
                <a:cs typeface="Nixie One"/>
                <a:sym typeface="Nixie One"/>
              </a:rPr>
              <a:t> to attend Flex Time.  Students who do not attend are marked absent. </a:t>
            </a:r>
            <a:r>
              <a:rPr b="1" lang="en" sz="1700">
                <a:solidFill>
                  <a:schemeClr val="accent4"/>
                </a:solidFill>
                <a:latin typeface="Nixie One"/>
                <a:ea typeface="Nixie One"/>
                <a:cs typeface="Nixie One"/>
                <a:sym typeface="Nixie One"/>
              </a:rPr>
              <a:t>Students make appointments with teachers on the </a:t>
            </a:r>
            <a:r>
              <a:rPr b="1" lang="en" sz="1700" u="sng">
                <a:solidFill>
                  <a:schemeClr val="accent4"/>
                </a:solidFill>
                <a:latin typeface="Nixie One"/>
                <a:ea typeface="Nixie One"/>
                <a:cs typeface="Nixie One"/>
                <a:sym typeface="Nixie One"/>
                <a:hlinkClick r:id="rId3">
                  <a:extLst>
                    <a:ext uri="{A12FA001-AC4F-418D-AE19-62706E023703}">
                      <ahyp:hlinkClr val="tx"/>
                    </a:ext>
                  </a:extLst>
                </a:hlinkClick>
              </a:rPr>
              <a:t>TeachMore</a:t>
            </a:r>
            <a:r>
              <a:rPr b="1" lang="en" sz="1700">
                <a:solidFill>
                  <a:schemeClr val="accent4"/>
                </a:solidFill>
                <a:latin typeface="Nixie One"/>
                <a:ea typeface="Nixie One"/>
                <a:cs typeface="Nixie One"/>
                <a:sym typeface="Nixie One"/>
              </a:rPr>
              <a:t> website during Advisement.   If a student is tagged by a staff member, they must attend that specific Flex Time on the assigned date. </a:t>
            </a:r>
            <a:endParaRPr>
              <a:latin typeface="Nixie One"/>
              <a:ea typeface="Nixie One"/>
              <a:cs typeface="Nixie One"/>
              <a:sym typeface="Nixie On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7"/>
          <p:cNvSpPr txBox="1"/>
          <p:nvPr>
            <p:ph type="ctrTitle"/>
          </p:nvPr>
        </p:nvSpPr>
        <p:spPr>
          <a:xfrm>
            <a:off x="3695525" y="2878750"/>
            <a:ext cx="52461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TRANSITION TO HIGH SCHOOL</a:t>
            </a:r>
            <a:endParaRPr/>
          </a:p>
        </p:txBody>
      </p:sp>
      <p:sp>
        <p:nvSpPr>
          <p:cNvPr id="234" name="Google Shape;234;p27"/>
          <p:cNvSpPr txBox="1"/>
          <p:nvPr/>
        </p:nvSpPr>
        <p:spPr>
          <a:xfrm>
            <a:off x="0" y="503350"/>
            <a:ext cx="3471300" cy="381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0">
                <a:solidFill>
                  <a:schemeClr val="accent2"/>
                </a:solidFill>
                <a:latin typeface="Roboto Slab"/>
                <a:ea typeface="Roboto Slab"/>
                <a:cs typeface="Roboto Slab"/>
                <a:sym typeface="Roboto Slab"/>
              </a:rPr>
              <a:t>3</a:t>
            </a:r>
            <a:endParaRPr sz="20000">
              <a:solidFill>
                <a:schemeClr val="accent2"/>
              </a:solidFill>
              <a:latin typeface="Roboto Slab"/>
              <a:ea typeface="Roboto Slab"/>
              <a:cs typeface="Roboto Slab"/>
              <a:sym typeface="Roboto Slab"/>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8"/>
          <p:cNvSpPr txBox="1"/>
          <p:nvPr/>
        </p:nvSpPr>
        <p:spPr>
          <a:xfrm>
            <a:off x="346150" y="92625"/>
            <a:ext cx="8673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accent1"/>
                </a:solidFill>
                <a:latin typeface="Roboto Slab"/>
                <a:ea typeface="Roboto Slab"/>
                <a:cs typeface="Roboto Slab"/>
                <a:sym typeface="Roboto Slab"/>
              </a:rPr>
              <a:t>9th GRADE COUNTS</a:t>
            </a:r>
            <a:endParaRPr b="1" sz="3000">
              <a:solidFill>
                <a:schemeClr val="accent1"/>
              </a:solidFill>
              <a:latin typeface="Roboto Slab"/>
              <a:ea typeface="Roboto Slab"/>
              <a:cs typeface="Roboto Slab"/>
              <a:sym typeface="Roboto Slab"/>
            </a:endParaRPr>
          </a:p>
        </p:txBody>
      </p:sp>
      <p:sp>
        <p:nvSpPr>
          <p:cNvPr id="240" name="Google Shape;240;p28"/>
          <p:cNvSpPr txBox="1"/>
          <p:nvPr/>
        </p:nvSpPr>
        <p:spPr>
          <a:xfrm>
            <a:off x="537375" y="967275"/>
            <a:ext cx="8482200" cy="4002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accent4"/>
              </a:buClr>
              <a:buSzPts val="1800"/>
              <a:buFont typeface="Nixie One"/>
              <a:buChar char="★"/>
            </a:pPr>
            <a:r>
              <a:rPr b="1" lang="en" sz="1800">
                <a:solidFill>
                  <a:schemeClr val="accent4"/>
                </a:solidFill>
                <a:latin typeface="Nixie One"/>
                <a:ea typeface="Nixie One"/>
                <a:cs typeface="Nixie One"/>
                <a:sym typeface="Nixie One"/>
              </a:rPr>
              <a:t>Students develop important study skills for the rest of high school when coursework will become more challenging.</a:t>
            </a:r>
            <a:endParaRPr b="1" sz="1800">
              <a:solidFill>
                <a:schemeClr val="accent4"/>
              </a:solidFill>
              <a:latin typeface="Nixie One"/>
              <a:ea typeface="Nixie One"/>
              <a:cs typeface="Nixie One"/>
              <a:sym typeface="Nixie One"/>
            </a:endParaRPr>
          </a:p>
          <a:p>
            <a:pPr indent="0" lvl="0" marL="914400" rtl="0" algn="l">
              <a:spcBef>
                <a:spcPts val="0"/>
              </a:spcBef>
              <a:spcAft>
                <a:spcPts val="0"/>
              </a:spcAft>
              <a:buNone/>
            </a:pPr>
            <a:r>
              <a:t/>
            </a:r>
            <a:endParaRPr b="1" sz="1800">
              <a:solidFill>
                <a:schemeClr val="accent4"/>
              </a:solidFill>
              <a:latin typeface="Nixie One"/>
              <a:ea typeface="Nixie One"/>
              <a:cs typeface="Nixie One"/>
              <a:sym typeface="Nixie One"/>
            </a:endParaRPr>
          </a:p>
          <a:p>
            <a:pPr indent="-342900" lvl="0" marL="457200" rtl="0" algn="l">
              <a:spcBef>
                <a:spcPts val="0"/>
              </a:spcBef>
              <a:spcAft>
                <a:spcPts val="0"/>
              </a:spcAft>
              <a:buClr>
                <a:schemeClr val="accent4"/>
              </a:buClr>
              <a:buSzPts val="1800"/>
              <a:buFont typeface="Nixie One"/>
              <a:buChar char="★"/>
            </a:pPr>
            <a:r>
              <a:rPr b="1" lang="en" sz="1800">
                <a:solidFill>
                  <a:schemeClr val="accent4"/>
                </a:solidFill>
                <a:latin typeface="Nixie One"/>
                <a:ea typeface="Nixie One"/>
                <a:cs typeface="Nixie One"/>
                <a:sym typeface="Nixie One"/>
              </a:rPr>
              <a:t>Students will become more independent - checking their own grades and speaking to their teachers on their own.  This is an important skill to support as parents.</a:t>
            </a:r>
            <a:endParaRPr b="1" sz="1800">
              <a:solidFill>
                <a:schemeClr val="accent4"/>
              </a:solidFill>
              <a:latin typeface="Nixie One"/>
              <a:ea typeface="Nixie One"/>
              <a:cs typeface="Nixie One"/>
              <a:sym typeface="Nixie One"/>
            </a:endParaRPr>
          </a:p>
          <a:p>
            <a:pPr indent="0" lvl="0" marL="914400" rtl="0" algn="l">
              <a:spcBef>
                <a:spcPts val="0"/>
              </a:spcBef>
              <a:spcAft>
                <a:spcPts val="0"/>
              </a:spcAft>
              <a:buNone/>
            </a:pPr>
            <a:r>
              <a:t/>
            </a:r>
            <a:endParaRPr b="1" sz="1800">
              <a:solidFill>
                <a:schemeClr val="accent4"/>
              </a:solidFill>
              <a:latin typeface="Nixie One"/>
              <a:ea typeface="Nixie One"/>
              <a:cs typeface="Nixie One"/>
              <a:sym typeface="Nixie One"/>
            </a:endParaRPr>
          </a:p>
          <a:p>
            <a:pPr indent="-342900" lvl="0" marL="457200" rtl="0" algn="l">
              <a:spcBef>
                <a:spcPts val="0"/>
              </a:spcBef>
              <a:spcAft>
                <a:spcPts val="0"/>
              </a:spcAft>
              <a:buClr>
                <a:schemeClr val="accent4"/>
              </a:buClr>
              <a:buSzPts val="1800"/>
              <a:buFont typeface="Nixie One"/>
              <a:buChar char="★"/>
            </a:pPr>
            <a:r>
              <a:rPr b="1" lang="en" sz="1800">
                <a:solidFill>
                  <a:schemeClr val="accent4"/>
                </a:solidFill>
                <a:latin typeface="Nixie One"/>
                <a:ea typeface="Nixie One"/>
                <a:cs typeface="Nixie One"/>
                <a:sym typeface="Nixie One"/>
              </a:rPr>
              <a:t>Students report coursework and grades from 9th grade on college applications.  This is a foundational year for academics.</a:t>
            </a:r>
            <a:endParaRPr b="1" sz="1800">
              <a:solidFill>
                <a:schemeClr val="accent4"/>
              </a:solidFill>
              <a:latin typeface="Nixie One"/>
              <a:ea typeface="Nixie One"/>
              <a:cs typeface="Nixie One"/>
              <a:sym typeface="Nixie One"/>
            </a:endParaRPr>
          </a:p>
          <a:p>
            <a:pPr indent="0" lvl="0" marL="914400" rtl="0" algn="l">
              <a:spcBef>
                <a:spcPts val="0"/>
              </a:spcBef>
              <a:spcAft>
                <a:spcPts val="0"/>
              </a:spcAft>
              <a:buNone/>
            </a:pPr>
            <a:r>
              <a:t/>
            </a:r>
            <a:endParaRPr b="1" sz="1800">
              <a:solidFill>
                <a:schemeClr val="accent4"/>
              </a:solidFill>
              <a:latin typeface="Nixie One"/>
              <a:ea typeface="Nixie One"/>
              <a:cs typeface="Nixie One"/>
              <a:sym typeface="Nixie One"/>
            </a:endParaRPr>
          </a:p>
          <a:p>
            <a:pPr indent="-342900" lvl="0" marL="457200" rtl="0" algn="l">
              <a:spcBef>
                <a:spcPts val="0"/>
              </a:spcBef>
              <a:spcAft>
                <a:spcPts val="0"/>
              </a:spcAft>
              <a:buClr>
                <a:schemeClr val="accent4"/>
              </a:buClr>
              <a:buSzPts val="1800"/>
              <a:buFont typeface="Nixie One"/>
              <a:buChar char="★"/>
            </a:pPr>
            <a:r>
              <a:rPr b="1" lang="en" sz="1800">
                <a:solidFill>
                  <a:schemeClr val="accent4"/>
                </a:solidFill>
                <a:latin typeface="Nixie One"/>
                <a:ea typeface="Nixie One"/>
                <a:cs typeface="Nixie One"/>
                <a:sym typeface="Nixie One"/>
              </a:rPr>
              <a:t>Coursework chosen in 9th grade does not “track” your student through high school.  There is always an opportunity to move into Honors and/or AP later on in high school.</a:t>
            </a:r>
            <a:endParaRPr b="1" sz="1800">
              <a:solidFill>
                <a:schemeClr val="accent4"/>
              </a:solidFill>
              <a:latin typeface="Nixie One"/>
              <a:ea typeface="Nixie One"/>
              <a:cs typeface="Nixie One"/>
              <a:sym typeface="Nixie One"/>
            </a:endParaRPr>
          </a:p>
          <a:p>
            <a:pPr indent="0" lvl="0" marL="0" rtl="0" algn="l">
              <a:spcBef>
                <a:spcPts val="0"/>
              </a:spcBef>
              <a:spcAft>
                <a:spcPts val="0"/>
              </a:spcAft>
              <a:buNone/>
            </a:pPr>
            <a:r>
              <a:t/>
            </a:r>
            <a:endParaRPr>
              <a:latin typeface="Nixie One"/>
              <a:ea typeface="Nixie One"/>
              <a:cs typeface="Nixie One"/>
              <a:sym typeface="Nixie On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9"/>
          <p:cNvSpPr txBox="1"/>
          <p:nvPr/>
        </p:nvSpPr>
        <p:spPr>
          <a:xfrm>
            <a:off x="346150" y="92625"/>
            <a:ext cx="8673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accent1"/>
                </a:solidFill>
                <a:latin typeface="Roboto Slab"/>
                <a:ea typeface="Roboto Slab"/>
                <a:cs typeface="Roboto Slab"/>
                <a:sym typeface="Roboto Slab"/>
              </a:rPr>
              <a:t>SUPPORTING YOUR STUDENT</a:t>
            </a:r>
            <a:endParaRPr b="1" sz="3000">
              <a:solidFill>
                <a:schemeClr val="accent1"/>
              </a:solidFill>
              <a:latin typeface="Roboto Slab"/>
              <a:ea typeface="Roboto Slab"/>
              <a:cs typeface="Roboto Slab"/>
              <a:sym typeface="Roboto Slab"/>
            </a:endParaRPr>
          </a:p>
        </p:txBody>
      </p:sp>
      <p:sp>
        <p:nvSpPr>
          <p:cNvPr id="246" name="Google Shape;246;p29"/>
          <p:cNvSpPr txBox="1"/>
          <p:nvPr/>
        </p:nvSpPr>
        <p:spPr>
          <a:xfrm>
            <a:off x="537375" y="967275"/>
            <a:ext cx="848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Nixie One"/>
              <a:ea typeface="Nixie One"/>
              <a:cs typeface="Nixie One"/>
              <a:sym typeface="Nixie One"/>
            </a:endParaRPr>
          </a:p>
        </p:txBody>
      </p:sp>
      <p:sp>
        <p:nvSpPr>
          <p:cNvPr id="247" name="Google Shape;247;p29"/>
          <p:cNvSpPr txBox="1"/>
          <p:nvPr/>
        </p:nvSpPr>
        <p:spPr>
          <a:xfrm>
            <a:off x="407600" y="982650"/>
            <a:ext cx="8482200" cy="37866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accent4"/>
              </a:buClr>
              <a:buSzPts val="1800"/>
              <a:buFont typeface="Nixie One"/>
              <a:buChar char="★"/>
            </a:pPr>
            <a:r>
              <a:rPr b="1" lang="en" sz="1800">
                <a:solidFill>
                  <a:schemeClr val="accent4"/>
                </a:solidFill>
                <a:latin typeface="Nixie One"/>
                <a:ea typeface="Nixie One"/>
                <a:cs typeface="Nixie One"/>
                <a:sym typeface="Nixie One"/>
              </a:rPr>
              <a:t>Choose a manageable amount of coursework for your student.  This  will build confidence and ensure academic success their freshman year.</a:t>
            </a:r>
            <a:endParaRPr b="1" sz="1800">
              <a:solidFill>
                <a:schemeClr val="accent4"/>
              </a:solidFill>
              <a:latin typeface="Nixie One"/>
              <a:ea typeface="Nixie One"/>
              <a:cs typeface="Nixie One"/>
              <a:sym typeface="Nixie One"/>
            </a:endParaRPr>
          </a:p>
          <a:p>
            <a:pPr indent="0" lvl="0" marL="457200" rtl="0" algn="l">
              <a:spcBef>
                <a:spcPts val="0"/>
              </a:spcBef>
              <a:spcAft>
                <a:spcPts val="0"/>
              </a:spcAft>
              <a:buNone/>
            </a:pPr>
            <a:r>
              <a:t/>
            </a:r>
            <a:endParaRPr b="1" sz="1800">
              <a:solidFill>
                <a:schemeClr val="accent4"/>
              </a:solidFill>
              <a:latin typeface="Nixie One"/>
              <a:ea typeface="Nixie One"/>
              <a:cs typeface="Nixie One"/>
              <a:sym typeface="Nixie One"/>
            </a:endParaRPr>
          </a:p>
          <a:p>
            <a:pPr indent="-342900" lvl="0" marL="457200" rtl="0" algn="l">
              <a:spcBef>
                <a:spcPts val="0"/>
              </a:spcBef>
              <a:spcAft>
                <a:spcPts val="0"/>
              </a:spcAft>
              <a:buClr>
                <a:schemeClr val="accent4"/>
              </a:buClr>
              <a:buSzPts val="1800"/>
              <a:buFont typeface="Nixie One"/>
              <a:buChar char="★"/>
            </a:pPr>
            <a:r>
              <a:rPr b="1" lang="en" sz="1800">
                <a:solidFill>
                  <a:schemeClr val="accent4"/>
                </a:solidFill>
                <a:latin typeface="Nixie One"/>
                <a:ea typeface="Nixie One"/>
                <a:cs typeface="Nixie One"/>
                <a:sym typeface="Nixie One"/>
              </a:rPr>
              <a:t>Encourage your student to get involved…..but not too involved where they are not able to manage all their responsibilities.</a:t>
            </a:r>
            <a:endParaRPr b="1" sz="1800">
              <a:solidFill>
                <a:schemeClr val="accent4"/>
              </a:solidFill>
              <a:latin typeface="Nixie One"/>
              <a:ea typeface="Nixie One"/>
              <a:cs typeface="Nixie One"/>
              <a:sym typeface="Nixie One"/>
            </a:endParaRPr>
          </a:p>
          <a:p>
            <a:pPr indent="0" lvl="0" marL="457200" rtl="0" algn="l">
              <a:spcBef>
                <a:spcPts val="0"/>
              </a:spcBef>
              <a:spcAft>
                <a:spcPts val="0"/>
              </a:spcAft>
              <a:buNone/>
            </a:pPr>
            <a:r>
              <a:t/>
            </a:r>
            <a:endParaRPr b="1" sz="1800">
              <a:solidFill>
                <a:schemeClr val="accent4"/>
              </a:solidFill>
              <a:latin typeface="Nixie One"/>
              <a:ea typeface="Nixie One"/>
              <a:cs typeface="Nixie One"/>
              <a:sym typeface="Nixie One"/>
            </a:endParaRPr>
          </a:p>
          <a:p>
            <a:pPr indent="-342900" lvl="0" marL="457200" rtl="0" algn="l">
              <a:spcBef>
                <a:spcPts val="0"/>
              </a:spcBef>
              <a:spcAft>
                <a:spcPts val="0"/>
              </a:spcAft>
              <a:buClr>
                <a:schemeClr val="accent4"/>
              </a:buClr>
              <a:buSzPts val="1800"/>
              <a:buFont typeface="Nixie One"/>
              <a:buChar char="★"/>
            </a:pPr>
            <a:r>
              <a:rPr b="1" lang="en" sz="1800">
                <a:solidFill>
                  <a:schemeClr val="accent4"/>
                </a:solidFill>
                <a:latin typeface="Nixie One"/>
                <a:ea typeface="Nixie One"/>
                <a:cs typeface="Nixie One"/>
                <a:sym typeface="Nixie One"/>
              </a:rPr>
              <a:t>Look for and address any signs of stress.</a:t>
            </a:r>
            <a:endParaRPr b="1" sz="1800">
              <a:solidFill>
                <a:schemeClr val="accent4"/>
              </a:solidFill>
              <a:latin typeface="Nixie One"/>
              <a:ea typeface="Nixie One"/>
              <a:cs typeface="Nixie One"/>
              <a:sym typeface="Nixie One"/>
            </a:endParaRPr>
          </a:p>
          <a:p>
            <a:pPr indent="0" lvl="0" marL="457200" rtl="0" algn="l">
              <a:spcBef>
                <a:spcPts val="0"/>
              </a:spcBef>
              <a:spcAft>
                <a:spcPts val="0"/>
              </a:spcAft>
              <a:buNone/>
            </a:pPr>
            <a:r>
              <a:t/>
            </a:r>
            <a:endParaRPr b="1" sz="1800">
              <a:solidFill>
                <a:schemeClr val="accent4"/>
              </a:solidFill>
              <a:latin typeface="Nixie One"/>
              <a:ea typeface="Nixie One"/>
              <a:cs typeface="Nixie One"/>
              <a:sym typeface="Nixie One"/>
            </a:endParaRPr>
          </a:p>
          <a:p>
            <a:pPr indent="-342900" lvl="0" marL="457200" rtl="0" algn="l">
              <a:spcBef>
                <a:spcPts val="0"/>
              </a:spcBef>
              <a:spcAft>
                <a:spcPts val="0"/>
              </a:spcAft>
              <a:buClr>
                <a:schemeClr val="accent4"/>
              </a:buClr>
              <a:buSzPts val="1800"/>
              <a:buFont typeface="Nixie One"/>
              <a:buChar char="★"/>
            </a:pPr>
            <a:r>
              <a:rPr b="1" lang="en" sz="1800">
                <a:solidFill>
                  <a:schemeClr val="accent4"/>
                </a:solidFill>
                <a:latin typeface="Nixie One"/>
                <a:ea typeface="Nixie One"/>
                <a:cs typeface="Nixie One"/>
                <a:sym typeface="Nixie One"/>
              </a:rPr>
              <a:t>Talk with your student about how they are feeling about the transition.  Listen and empathize with your appropriately nervous student.  Help them find answers to their questions and keep lines of communication open.</a:t>
            </a:r>
            <a:endParaRPr b="1" sz="1800">
              <a:solidFill>
                <a:schemeClr val="accent4"/>
              </a:solidFill>
              <a:latin typeface="Nixie One"/>
              <a:ea typeface="Nixie One"/>
              <a:cs typeface="Nixie One"/>
              <a:sym typeface="Nixie On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0"/>
          <p:cNvSpPr txBox="1"/>
          <p:nvPr>
            <p:ph type="ctrTitle"/>
          </p:nvPr>
        </p:nvSpPr>
        <p:spPr>
          <a:xfrm>
            <a:off x="3646775" y="2878750"/>
            <a:ext cx="53826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REQUIREMENTS AND COURSE INFORMATION</a:t>
            </a:r>
            <a:endParaRPr/>
          </a:p>
        </p:txBody>
      </p:sp>
      <p:sp>
        <p:nvSpPr>
          <p:cNvPr id="253" name="Google Shape;253;p30"/>
          <p:cNvSpPr txBox="1"/>
          <p:nvPr/>
        </p:nvSpPr>
        <p:spPr>
          <a:xfrm>
            <a:off x="0" y="503350"/>
            <a:ext cx="3471300" cy="381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0">
                <a:solidFill>
                  <a:schemeClr val="accent2"/>
                </a:solidFill>
                <a:latin typeface="Roboto Slab"/>
                <a:ea typeface="Roboto Slab"/>
                <a:cs typeface="Roboto Slab"/>
                <a:sym typeface="Roboto Slab"/>
              </a:rPr>
              <a:t>4</a:t>
            </a:r>
            <a:endParaRPr sz="20000">
              <a:solidFill>
                <a:schemeClr val="accent2"/>
              </a:solidFill>
              <a:latin typeface="Roboto Slab"/>
              <a:ea typeface="Roboto Slab"/>
              <a:cs typeface="Roboto Slab"/>
              <a:sym typeface="Roboto Slab"/>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1"/>
          <p:cNvSpPr txBox="1"/>
          <p:nvPr>
            <p:ph type="ctrTitle"/>
          </p:nvPr>
        </p:nvSpPr>
        <p:spPr>
          <a:xfrm>
            <a:off x="0" y="575300"/>
            <a:ext cx="3476400" cy="1248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400">
                <a:solidFill>
                  <a:schemeClr val="lt1"/>
                </a:solidFill>
              </a:rPr>
              <a:t>MINIMUM HIGH SCHOOL DIPLOMA REQUIREMENTS</a:t>
            </a:r>
            <a:endParaRPr sz="2400">
              <a:solidFill>
                <a:schemeClr val="lt1"/>
              </a:solidFill>
            </a:endParaRPr>
          </a:p>
        </p:txBody>
      </p:sp>
      <p:sp>
        <p:nvSpPr>
          <p:cNvPr id="259" name="Google Shape;259;p31"/>
          <p:cNvSpPr txBox="1"/>
          <p:nvPr>
            <p:ph idx="1" type="subTitle"/>
          </p:nvPr>
        </p:nvSpPr>
        <p:spPr>
          <a:xfrm>
            <a:off x="28050" y="1823375"/>
            <a:ext cx="3448200" cy="2633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sz="1700"/>
          </a:p>
          <a:p>
            <a:pPr indent="-336550" lvl="0" marL="457200" rtl="0" algn="l">
              <a:spcBef>
                <a:spcPts val="0"/>
              </a:spcBef>
              <a:spcAft>
                <a:spcPts val="0"/>
              </a:spcAft>
              <a:buSzPts val="1700"/>
              <a:buChar char="★"/>
            </a:pPr>
            <a:r>
              <a:rPr lang="en" sz="1700"/>
              <a:t>225 Total Credits</a:t>
            </a:r>
            <a:endParaRPr sz="1700"/>
          </a:p>
          <a:p>
            <a:pPr indent="-336550" lvl="0" marL="457200" rtl="0" algn="l">
              <a:spcBef>
                <a:spcPts val="0"/>
              </a:spcBef>
              <a:spcAft>
                <a:spcPts val="0"/>
              </a:spcAft>
              <a:buSzPts val="1700"/>
              <a:buChar char="★"/>
            </a:pPr>
            <a:r>
              <a:rPr lang="en" sz="1700"/>
              <a:t>Courses must be passed with a D- or higher to count towards graduation.</a:t>
            </a:r>
            <a:endParaRPr sz="1700"/>
          </a:p>
          <a:p>
            <a:pPr indent="-336550" lvl="0" marL="457200" rtl="0" algn="l">
              <a:spcBef>
                <a:spcPts val="0"/>
              </a:spcBef>
              <a:spcAft>
                <a:spcPts val="0"/>
              </a:spcAft>
              <a:buSzPts val="1700"/>
              <a:buChar char="★"/>
            </a:pPr>
            <a:r>
              <a:rPr lang="en" sz="1700"/>
              <a:t>10 credits = </a:t>
            </a:r>
            <a:r>
              <a:rPr lang="en" sz="1700"/>
              <a:t>1 year </a:t>
            </a:r>
            <a:endParaRPr sz="1700"/>
          </a:p>
          <a:p>
            <a:pPr indent="0" lvl="0" marL="457200" rtl="0" algn="l">
              <a:spcBef>
                <a:spcPts val="0"/>
              </a:spcBef>
              <a:spcAft>
                <a:spcPts val="0"/>
              </a:spcAft>
              <a:buNone/>
            </a:pPr>
            <a:r>
              <a:t/>
            </a:r>
            <a:endParaRPr/>
          </a:p>
        </p:txBody>
      </p:sp>
      <p:sp>
        <p:nvSpPr>
          <p:cNvPr id="260" name="Google Shape;260;p31"/>
          <p:cNvSpPr txBox="1"/>
          <p:nvPr/>
        </p:nvSpPr>
        <p:spPr>
          <a:xfrm>
            <a:off x="3612650" y="221800"/>
            <a:ext cx="5445900" cy="48333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b="1" lang="en" sz="1800">
                <a:solidFill>
                  <a:schemeClr val="accent4"/>
                </a:solidFill>
                <a:latin typeface="Roboto Slab"/>
                <a:ea typeface="Roboto Slab"/>
                <a:cs typeface="Roboto Slab"/>
                <a:sym typeface="Roboto Slab"/>
              </a:rPr>
              <a:t>English- 40 credits</a:t>
            </a:r>
            <a:endParaRPr b="1" sz="1800">
              <a:solidFill>
                <a:schemeClr val="accent4"/>
              </a:solidFill>
              <a:latin typeface="Roboto Slab"/>
              <a:ea typeface="Roboto Slab"/>
              <a:cs typeface="Roboto Slab"/>
              <a:sym typeface="Roboto Slab"/>
            </a:endParaRPr>
          </a:p>
          <a:p>
            <a:pPr indent="0" lvl="0" marL="0" rtl="0" algn="l">
              <a:lnSpc>
                <a:spcPct val="200000"/>
              </a:lnSpc>
              <a:spcBef>
                <a:spcPts val="0"/>
              </a:spcBef>
              <a:spcAft>
                <a:spcPts val="0"/>
              </a:spcAft>
              <a:buNone/>
            </a:pPr>
            <a:r>
              <a:rPr b="1" lang="en" sz="1800">
                <a:solidFill>
                  <a:schemeClr val="accent4"/>
                </a:solidFill>
                <a:latin typeface="Roboto Slab"/>
                <a:ea typeface="Roboto Slab"/>
                <a:cs typeface="Roboto Slab"/>
                <a:sym typeface="Roboto Slab"/>
              </a:rPr>
              <a:t>Math- 30 credits (Must include Math 2)</a:t>
            </a:r>
            <a:endParaRPr b="1" sz="1800">
              <a:solidFill>
                <a:schemeClr val="accent4"/>
              </a:solidFill>
              <a:latin typeface="Roboto Slab"/>
              <a:ea typeface="Roboto Slab"/>
              <a:cs typeface="Roboto Slab"/>
              <a:sym typeface="Roboto Slab"/>
            </a:endParaRPr>
          </a:p>
          <a:p>
            <a:pPr indent="0" lvl="0" marL="0" rtl="0" algn="l">
              <a:lnSpc>
                <a:spcPct val="200000"/>
              </a:lnSpc>
              <a:spcBef>
                <a:spcPts val="0"/>
              </a:spcBef>
              <a:spcAft>
                <a:spcPts val="0"/>
              </a:spcAft>
              <a:buNone/>
            </a:pPr>
            <a:r>
              <a:rPr b="1" lang="en" sz="1800">
                <a:solidFill>
                  <a:schemeClr val="accent4"/>
                </a:solidFill>
                <a:latin typeface="Roboto Slab"/>
                <a:ea typeface="Roboto Slab"/>
                <a:cs typeface="Roboto Slab"/>
                <a:sym typeface="Roboto Slab"/>
              </a:rPr>
              <a:t>Science- 30 credits</a:t>
            </a:r>
            <a:endParaRPr b="1" sz="1800">
              <a:solidFill>
                <a:schemeClr val="accent4"/>
              </a:solidFill>
              <a:latin typeface="Roboto Slab"/>
              <a:ea typeface="Roboto Slab"/>
              <a:cs typeface="Roboto Slab"/>
              <a:sym typeface="Roboto Slab"/>
            </a:endParaRPr>
          </a:p>
          <a:p>
            <a:pPr indent="0" lvl="0" marL="0" rtl="0" algn="l">
              <a:lnSpc>
                <a:spcPct val="200000"/>
              </a:lnSpc>
              <a:spcBef>
                <a:spcPts val="0"/>
              </a:spcBef>
              <a:spcAft>
                <a:spcPts val="0"/>
              </a:spcAft>
              <a:buNone/>
            </a:pPr>
            <a:r>
              <a:rPr b="1" lang="en" sz="1800">
                <a:solidFill>
                  <a:schemeClr val="accent4"/>
                </a:solidFill>
                <a:latin typeface="Roboto Slab"/>
                <a:ea typeface="Roboto Slab"/>
                <a:cs typeface="Roboto Slab"/>
                <a:sym typeface="Roboto Slab"/>
              </a:rPr>
              <a:t>Social Science- 30 credits</a:t>
            </a:r>
            <a:endParaRPr b="1" sz="1800">
              <a:solidFill>
                <a:schemeClr val="accent4"/>
              </a:solidFill>
              <a:latin typeface="Roboto Slab"/>
              <a:ea typeface="Roboto Slab"/>
              <a:cs typeface="Roboto Slab"/>
              <a:sym typeface="Roboto Slab"/>
            </a:endParaRPr>
          </a:p>
          <a:p>
            <a:pPr indent="0" lvl="0" marL="0" rtl="0" algn="l">
              <a:lnSpc>
                <a:spcPct val="200000"/>
              </a:lnSpc>
              <a:spcBef>
                <a:spcPts val="0"/>
              </a:spcBef>
              <a:spcAft>
                <a:spcPts val="0"/>
              </a:spcAft>
              <a:buNone/>
            </a:pPr>
            <a:r>
              <a:rPr b="1" lang="en" sz="1800">
                <a:solidFill>
                  <a:schemeClr val="accent4"/>
                </a:solidFill>
                <a:latin typeface="Roboto Slab"/>
                <a:ea typeface="Roboto Slab"/>
                <a:cs typeface="Roboto Slab"/>
                <a:sym typeface="Roboto Slab"/>
              </a:rPr>
              <a:t>PE- 20 credits</a:t>
            </a:r>
            <a:endParaRPr b="1" sz="1800">
              <a:solidFill>
                <a:schemeClr val="accent4"/>
              </a:solidFill>
              <a:latin typeface="Roboto Slab"/>
              <a:ea typeface="Roboto Slab"/>
              <a:cs typeface="Roboto Slab"/>
              <a:sym typeface="Roboto Slab"/>
            </a:endParaRPr>
          </a:p>
          <a:p>
            <a:pPr indent="0" lvl="0" marL="0" rtl="0" algn="l">
              <a:lnSpc>
                <a:spcPct val="200000"/>
              </a:lnSpc>
              <a:spcBef>
                <a:spcPts val="0"/>
              </a:spcBef>
              <a:spcAft>
                <a:spcPts val="0"/>
              </a:spcAft>
              <a:buNone/>
            </a:pPr>
            <a:r>
              <a:rPr b="1" lang="en" sz="1800">
                <a:solidFill>
                  <a:schemeClr val="accent4"/>
                </a:solidFill>
                <a:latin typeface="Roboto Slab"/>
                <a:ea typeface="Roboto Slab"/>
                <a:cs typeface="Roboto Slab"/>
                <a:sym typeface="Roboto Slab"/>
              </a:rPr>
              <a:t>VPA or World Language or CTE- 10 credits</a:t>
            </a:r>
            <a:endParaRPr b="1" sz="1800">
              <a:solidFill>
                <a:schemeClr val="accent4"/>
              </a:solidFill>
              <a:latin typeface="Roboto Slab"/>
              <a:ea typeface="Roboto Slab"/>
              <a:cs typeface="Roboto Slab"/>
              <a:sym typeface="Roboto Slab"/>
            </a:endParaRPr>
          </a:p>
          <a:p>
            <a:pPr indent="0" lvl="0" marL="0" rtl="0" algn="l">
              <a:lnSpc>
                <a:spcPct val="200000"/>
              </a:lnSpc>
              <a:spcBef>
                <a:spcPts val="0"/>
              </a:spcBef>
              <a:spcAft>
                <a:spcPts val="0"/>
              </a:spcAft>
              <a:buNone/>
            </a:pPr>
            <a:r>
              <a:rPr b="1" lang="en" sz="1800">
                <a:solidFill>
                  <a:schemeClr val="accent4"/>
                </a:solidFill>
                <a:latin typeface="Roboto Slab"/>
                <a:ea typeface="Roboto Slab"/>
                <a:cs typeface="Roboto Slab"/>
                <a:sym typeface="Roboto Slab"/>
              </a:rPr>
              <a:t>Health- 5 credits</a:t>
            </a:r>
            <a:endParaRPr b="1" sz="1800">
              <a:solidFill>
                <a:schemeClr val="accent4"/>
              </a:solidFill>
              <a:latin typeface="Roboto Slab"/>
              <a:ea typeface="Roboto Slab"/>
              <a:cs typeface="Roboto Slab"/>
              <a:sym typeface="Roboto Slab"/>
            </a:endParaRPr>
          </a:p>
          <a:p>
            <a:pPr indent="0" lvl="0" marL="0" rtl="0" algn="l">
              <a:lnSpc>
                <a:spcPct val="200000"/>
              </a:lnSpc>
              <a:spcBef>
                <a:spcPts val="0"/>
              </a:spcBef>
              <a:spcAft>
                <a:spcPts val="0"/>
              </a:spcAft>
              <a:buNone/>
            </a:pPr>
            <a:r>
              <a:rPr b="1" lang="en" sz="1800">
                <a:solidFill>
                  <a:schemeClr val="accent4"/>
                </a:solidFill>
                <a:latin typeface="Roboto Slab"/>
                <a:ea typeface="Roboto Slab"/>
                <a:cs typeface="Roboto Slab"/>
                <a:sym typeface="Roboto Slab"/>
              </a:rPr>
              <a:t>Electives- 60 credits</a:t>
            </a:r>
            <a:endParaRPr b="1" sz="1800">
              <a:solidFill>
                <a:schemeClr val="accent4"/>
              </a:solidFill>
              <a:latin typeface="Roboto Slab"/>
              <a:ea typeface="Roboto Slab"/>
              <a:cs typeface="Roboto Slab"/>
              <a:sym typeface="Roboto Slab"/>
            </a:endParaRPr>
          </a:p>
          <a:p>
            <a:pPr indent="0" lvl="0" marL="0" rtl="0" algn="l">
              <a:spcBef>
                <a:spcPts val="0"/>
              </a:spcBef>
              <a:spcAft>
                <a:spcPts val="0"/>
              </a:spcAft>
              <a:buNone/>
            </a:pPr>
            <a:r>
              <a:t/>
            </a:r>
            <a:endParaRPr>
              <a:latin typeface="Nixie One"/>
              <a:ea typeface="Nixie One"/>
              <a:cs typeface="Nixie One"/>
              <a:sym typeface="Nixie On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4"/>
          <p:cNvSpPr txBox="1"/>
          <p:nvPr>
            <p:ph type="ctrTitle"/>
          </p:nvPr>
        </p:nvSpPr>
        <p:spPr>
          <a:xfrm>
            <a:off x="4113600" y="151125"/>
            <a:ext cx="4505700" cy="741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AGENDA</a:t>
            </a:r>
            <a:endParaRPr/>
          </a:p>
        </p:txBody>
      </p:sp>
      <p:sp>
        <p:nvSpPr>
          <p:cNvPr id="112" name="Google Shape;112;p14"/>
          <p:cNvSpPr txBox="1"/>
          <p:nvPr>
            <p:ph idx="1" type="subTitle"/>
          </p:nvPr>
        </p:nvSpPr>
        <p:spPr>
          <a:xfrm>
            <a:off x="3687575" y="687425"/>
            <a:ext cx="5124000" cy="43245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sz="1400">
                <a:solidFill>
                  <a:srgbClr val="6D9EEB"/>
                </a:solidFill>
                <a:latin typeface="Roboto Slab"/>
                <a:ea typeface="Roboto Slab"/>
                <a:cs typeface="Roboto Slab"/>
                <a:sym typeface="Roboto Slab"/>
              </a:rPr>
              <a:t>Counseling Program</a:t>
            </a:r>
            <a:endParaRPr sz="1400">
              <a:solidFill>
                <a:srgbClr val="6D9EEB"/>
              </a:solidFill>
              <a:latin typeface="Roboto Slab"/>
              <a:ea typeface="Roboto Slab"/>
              <a:cs typeface="Roboto Slab"/>
              <a:sym typeface="Roboto Slab"/>
            </a:endParaRPr>
          </a:p>
          <a:p>
            <a:pPr indent="-330200" lvl="0" marL="457200" rtl="0" algn="l">
              <a:spcBef>
                <a:spcPts val="600"/>
              </a:spcBef>
              <a:spcAft>
                <a:spcPts val="0"/>
              </a:spcAft>
              <a:buClr>
                <a:srgbClr val="6D9EEB"/>
              </a:buClr>
              <a:buSzPts val="1600"/>
              <a:buFont typeface="Roboto Slab"/>
              <a:buChar char="▪"/>
            </a:pPr>
            <a:r>
              <a:rPr b="0" lang="en" sz="1400">
                <a:solidFill>
                  <a:srgbClr val="6D9EEB"/>
                </a:solidFill>
                <a:latin typeface="Roboto Slab"/>
                <a:ea typeface="Roboto Slab"/>
                <a:cs typeface="Roboto Slab"/>
                <a:sym typeface="Roboto Slab"/>
              </a:rPr>
              <a:t>Who we are &amp; What we do</a:t>
            </a:r>
            <a:endParaRPr b="0" sz="1400">
              <a:solidFill>
                <a:srgbClr val="6D9EEB"/>
              </a:solidFill>
              <a:latin typeface="Roboto Slab"/>
              <a:ea typeface="Roboto Slab"/>
              <a:cs typeface="Roboto Slab"/>
              <a:sym typeface="Roboto Slab"/>
            </a:endParaRPr>
          </a:p>
          <a:p>
            <a:pPr indent="-330200" lvl="0" marL="457200" rtl="0" algn="l">
              <a:spcBef>
                <a:spcPts val="0"/>
              </a:spcBef>
              <a:spcAft>
                <a:spcPts val="0"/>
              </a:spcAft>
              <a:buClr>
                <a:srgbClr val="6D9EEB"/>
              </a:buClr>
              <a:buSzPts val="1600"/>
              <a:buFont typeface="Roboto Slab"/>
              <a:buChar char="▪"/>
            </a:pPr>
            <a:r>
              <a:rPr b="0" lang="en" sz="1400">
                <a:solidFill>
                  <a:srgbClr val="6D9EEB"/>
                </a:solidFill>
                <a:latin typeface="Roboto Slab"/>
                <a:ea typeface="Roboto Slab"/>
                <a:cs typeface="Roboto Slab"/>
                <a:sym typeface="Roboto Slab"/>
              </a:rPr>
              <a:t>Additional Counseling Resources</a:t>
            </a:r>
            <a:endParaRPr b="0" sz="1400">
              <a:solidFill>
                <a:srgbClr val="6D9EEB"/>
              </a:solidFill>
              <a:latin typeface="Roboto Slab"/>
              <a:ea typeface="Roboto Slab"/>
              <a:cs typeface="Roboto Slab"/>
              <a:sym typeface="Roboto Slab"/>
            </a:endParaRPr>
          </a:p>
          <a:p>
            <a:pPr indent="0" lvl="0" marL="0" rtl="0" algn="l">
              <a:spcBef>
                <a:spcPts val="600"/>
              </a:spcBef>
              <a:spcAft>
                <a:spcPts val="0"/>
              </a:spcAft>
              <a:buNone/>
            </a:pPr>
            <a:r>
              <a:rPr lang="en" sz="1400">
                <a:solidFill>
                  <a:srgbClr val="6D9EEB"/>
                </a:solidFill>
                <a:latin typeface="Roboto Slab"/>
                <a:ea typeface="Roboto Slab"/>
                <a:cs typeface="Roboto Slab"/>
                <a:sym typeface="Roboto Slab"/>
              </a:rPr>
              <a:t>School Wide Information</a:t>
            </a:r>
            <a:endParaRPr sz="1400">
              <a:solidFill>
                <a:srgbClr val="6D9EEB"/>
              </a:solidFill>
              <a:latin typeface="Roboto Slab"/>
              <a:ea typeface="Roboto Slab"/>
              <a:cs typeface="Roboto Slab"/>
              <a:sym typeface="Roboto Slab"/>
            </a:endParaRPr>
          </a:p>
          <a:p>
            <a:pPr indent="-317500" lvl="0" marL="457200" rtl="0" algn="l">
              <a:spcBef>
                <a:spcPts val="600"/>
              </a:spcBef>
              <a:spcAft>
                <a:spcPts val="0"/>
              </a:spcAft>
              <a:buClr>
                <a:srgbClr val="6D9EEB"/>
              </a:buClr>
              <a:buSzPts val="1400"/>
              <a:buFont typeface="Roboto Slab"/>
              <a:buChar char="▪"/>
            </a:pPr>
            <a:r>
              <a:rPr b="0" lang="en" sz="1400">
                <a:solidFill>
                  <a:srgbClr val="6D9EEB"/>
                </a:solidFill>
                <a:latin typeface="Roboto Slab"/>
                <a:ea typeface="Roboto Slab"/>
                <a:cs typeface="Roboto Slab"/>
                <a:sym typeface="Roboto Slab"/>
              </a:rPr>
              <a:t>Advisement</a:t>
            </a:r>
            <a:endParaRPr b="0" sz="1400">
              <a:solidFill>
                <a:srgbClr val="6D9EEB"/>
              </a:solidFill>
              <a:latin typeface="Roboto Slab"/>
              <a:ea typeface="Roboto Slab"/>
              <a:cs typeface="Roboto Slab"/>
              <a:sym typeface="Roboto Slab"/>
            </a:endParaRPr>
          </a:p>
          <a:p>
            <a:pPr indent="-317500" lvl="0" marL="457200" rtl="0" algn="l">
              <a:spcBef>
                <a:spcPts val="0"/>
              </a:spcBef>
              <a:spcAft>
                <a:spcPts val="0"/>
              </a:spcAft>
              <a:buClr>
                <a:srgbClr val="6D9EEB"/>
              </a:buClr>
              <a:buSzPts val="1400"/>
              <a:buFont typeface="Roboto Slab"/>
              <a:buChar char="▪"/>
            </a:pPr>
            <a:r>
              <a:rPr b="0" lang="en" sz="1400">
                <a:solidFill>
                  <a:srgbClr val="6D9EEB"/>
                </a:solidFill>
                <a:latin typeface="Roboto Slab"/>
                <a:ea typeface="Roboto Slab"/>
                <a:cs typeface="Roboto Slab"/>
                <a:sym typeface="Roboto Slab"/>
              </a:rPr>
              <a:t>Flex Time</a:t>
            </a:r>
            <a:endParaRPr b="0" sz="1400">
              <a:solidFill>
                <a:srgbClr val="6D9EEB"/>
              </a:solidFill>
              <a:latin typeface="Roboto Slab"/>
              <a:ea typeface="Roboto Slab"/>
              <a:cs typeface="Roboto Slab"/>
              <a:sym typeface="Roboto Slab"/>
            </a:endParaRPr>
          </a:p>
          <a:p>
            <a:pPr indent="0" lvl="0" marL="0" rtl="0" algn="l">
              <a:spcBef>
                <a:spcPts val="600"/>
              </a:spcBef>
              <a:spcAft>
                <a:spcPts val="0"/>
              </a:spcAft>
              <a:buNone/>
            </a:pPr>
            <a:r>
              <a:rPr lang="en" sz="1400">
                <a:solidFill>
                  <a:srgbClr val="6D9EEB"/>
                </a:solidFill>
                <a:latin typeface="Roboto Slab"/>
                <a:ea typeface="Roboto Slab"/>
                <a:cs typeface="Roboto Slab"/>
                <a:sym typeface="Roboto Slab"/>
              </a:rPr>
              <a:t>Transition to High School</a:t>
            </a:r>
            <a:endParaRPr sz="1400">
              <a:solidFill>
                <a:srgbClr val="6D9EEB"/>
              </a:solidFill>
              <a:latin typeface="Roboto Slab"/>
              <a:ea typeface="Roboto Slab"/>
              <a:cs typeface="Roboto Slab"/>
              <a:sym typeface="Roboto Slab"/>
            </a:endParaRPr>
          </a:p>
          <a:p>
            <a:pPr indent="-317500" lvl="0" marL="457200" rtl="0" algn="l">
              <a:spcBef>
                <a:spcPts val="600"/>
              </a:spcBef>
              <a:spcAft>
                <a:spcPts val="0"/>
              </a:spcAft>
              <a:buClr>
                <a:srgbClr val="6D9EEB"/>
              </a:buClr>
              <a:buSzPts val="1400"/>
              <a:buFont typeface="Roboto Slab"/>
              <a:buChar char="▪"/>
            </a:pPr>
            <a:r>
              <a:rPr b="0" lang="en" sz="1400">
                <a:solidFill>
                  <a:srgbClr val="6D9EEB"/>
                </a:solidFill>
                <a:latin typeface="Roboto Slab"/>
                <a:ea typeface="Roboto Slab"/>
                <a:cs typeface="Roboto Slab"/>
                <a:sym typeface="Roboto Slab"/>
              </a:rPr>
              <a:t>Supporting your student</a:t>
            </a:r>
            <a:endParaRPr b="0" sz="1400">
              <a:solidFill>
                <a:srgbClr val="6D9EEB"/>
              </a:solidFill>
              <a:latin typeface="Roboto Slab"/>
              <a:ea typeface="Roboto Slab"/>
              <a:cs typeface="Roboto Slab"/>
              <a:sym typeface="Roboto Slab"/>
            </a:endParaRPr>
          </a:p>
          <a:p>
            <a:pPr indent="-317500" lvl="0" marL="457200" rtl="0" algn="l">
              <a:spcBef>
                <a:spcPts val="0"/>
              </a:spcBef>
              <a:spcAft>
                <a:spcPts val="0"/>
              </a:spcAft>
              <a:buClr>
                <a:srgbClr val="6D9EEB"/>
              </a:buClr>
              <a:buSzPts val="1400"/>
              <a:buFont typeface="Roboto Slab"/>
              <a:buChar char="▪"/>
            </a:pPr>
            <a:r>
              <a:rPr b="0" lang="en" sz="1400">
                <a:solidFill>
                  <a:srgbClr val="6D9EEB"/>
                </a:solidFill>
                <a:latin typeface="Roboto Slab"/>
                <a:ea typeface="Roboto Slab"/>
                <a:cs typeface="Roboto Slab"/>
                <a:sym typeface="Roboto Slab"/>
              </a:rPr>
              <a:t>Importance of student involvement</a:t>
            </a:r>
            <a:endParaRPr b="0" sz="1400">
              <a:solidFill>
                <a:srgbClr val="6D9EEB"/>
              </a:solidFill>
              <a:latin typeface="Roboto Slab"/>
              <a:ea typeface="Roboto Slab"/>
              <a:cs typeface="Roboto Slab"/>
              <a:sym typeface="Roboto Slab"/>
            </a:endParaRPr>
          </a:p>
          <a:p>
            <a:pPr indent="0" lvl="0" marL="0" rtl="0" algn="l">
              <a:spcBef>
                <a:spcPts val="600"/>
              </a:spcBef>
              <a:spcAft>
                <a:spcPts val="0"/>
              </a:spcAft>
              <a:buNone/>
            </a:pPr>
            <a:r>
              <a:rPr lang="en" sz="1400">
                <a:solidFill>
                  <a:srgbClr val="6D9EEB"/>
                </a:solidFill>
                <a:latin typeface="Roboto Slab"/>
                <a:ea typeface="Roboto Slab"/>
                <a:cs typeface="Roboto Slab"/>
                <a:sym typeface="Roboto Slab"/>
              </a:rPr>
              <a:t>Requirements and Course Information</a:t>
            </a:r>
            <a:endParaRPr sz="1400">
              <a:solidFill>
                <a:srgbClr val="6D9EEB"/>
              </a:solidFill>
              <a:latin typeface="Roboto Slab"/>
              <a:ea typeface="Roboto Slab"/>
              <a:cs typeface="Roboto Slab"/>
              <a:sym typeface="Roboto Slab"/>
            </a:endParaRPr>
          </a:p>
          <a:p>
            <a:pPr indent="-317500" lvl="0" marL="457200" rtl="0" algn="l">
              <a:spcBef>
                <a:spcPts val="600"/>
              </a:spcBef>
              <a:spcAft>
                <a:spcPts val="0"/>
              </a:spcAft>
              <a:buClr>
                <a:srgbClr val="6D9EEB"/>
              </a:buClr>
              <a:buSzPts val="1400"/>
              <a:buFont typeface="Roboto Slab"/>
              <a:buChar char="▪"/>
            </a:pPr>
            <a:r>
              <a:rPr b="0" lang="en" sz="1400">
                <a:solidFill>
                  <a:srgbClr val="6D9EEB"/>
                </a:solidFill>
                <a:latin typeface="Roboto Slab"/>
                <a:ea typeface="Roboto Slab"/>
                <a:cs typeface="Roboto Slab"/>
                <a:sym typeface="Roboto Slab"/>
              </a:rPr>
              <a:t>Graduation and college prep requirements</a:t>
            </a:r>
            <a:endParaRPr b="0" sz="1400">
              <a:solidFill>
                <a:srgbClr val="6D9EEB"/>
              </a:solidFill>
              <a:latin typeface="Roboto Slab"/>
              <a:ea typeface="Roboto Slab"/>
              <a:cs typeface="Roboto Slab"/>
              <a:sym typeface="Roboto Slab"/>
            </a:endParaRPr>
          </a:p>
          <a:p>
            <a:pPr indent="-317500" lvl="0" marL="457200" rtl="0" algn="l">
              <a:spcBef>
                <a:spcPts val="0"/>
              </a:spcBef>
              <a:spcAft>
                <a:spcPts val="0"/>
              </a:spcAft>
              <a:buClr>
                <a:srgbClr val="6D9EEB"/>
              </a:buClr>
              <a:buSzPts val="1400"/>
              <a:buFont typeface="Roboto Slab"/>
              <a:buChar char="▪"/>
            </a:pPr>
            <a:r>
              <a:rPr b="0" lang="en" sz="1400">
                <a:solidFill>
                  <a:srgbClr val="6D9EEB"/>
                </a:solidFill>
                <a:latin typeface="Roboto Slab"/>
                <a:ea typeface="Roboto Slab"/>
                <a:cs typeface="Roboto Slab"/>
                <a:sym typeface="Roboto Slab"/>
              </a:rPr>
              <a:t>Minimum and maximum credits</a:t>
            </a:r>
            <a:endParaRPr b="0" sz="1400">
              <a:solidFill>
                <a:srgbClr val="6D9EEB"/>
              </a:solidFill>
              <a:latin typeface="Roboto Slab"/>
              <a:ea typeface="Roboto Slab"/>
              <a:cs typeface="Roboto Slab"/>
              <a:sym typeface="Roboto Slab"/>
            </a:endParaRPr>
          </a:p>
          <a:p>
            <a:pPr indent="-317500" lvl="0" marL="457200" rtl="0" algn="l">
              <a:spcBef>
                <a:spcPts val="0"/>
              </a:spcBef>
              <a:spcAft>
                <a:spcPts val="0"/>
              </a:spcAft>
              <a:buClr>
                <a:srgbClr val="6D9EEB"/>
              </a:buClr>
              <a:buSzPts val="1400"/>
              <a:buFont typeface="Roboto Slab"/>
              <a:buChar char="▪"/>
            </a:pPr>
            <a:r>
              <a:rPr b="0" lang="en" sz="1400">
                <a:solidFill>
                  <a:srgbClr val="6D9EEB"/>
                </a:solidFill>
                <a:latin typeface="Roboto Slab"/>
                <a:ea typeface="Roboto Slab"/>
                <a:cs typeface="Roboto Slab"/>
                <a:sym typeface="Roboto Slab"/>
              </a:rPr>
              <a:t>9th grade required subjects</a:t>
            </a:r>
            <a:endParaRPr b="0" sz="1400">
              <a:solidFill>
                <a:srgbClr val="6D9EEB"/>
              </a:solidFill>
              <a:latin typeface="Roboto Slab"/>
              <a:ea typeface="Roboto Slab"/>
              <a:cs typeface="Roboto Slab"/>
              <a:sym typeface="Roboto Slab"/>
            </a:endParaRPr>
          </a:p>
          <a:p>
            <a:pPr indent="-317500" lvl="0" marL="457200" rtl="0" algn="l">
              <a:spcBef>
                <a:spcPts val="0"/>
              </a:spcBef>
              <a:spcAft>
                <a:spcPts val="0"/>
              </a:spcAft>
              <a:buClr>
                <a:srgbClr val="6D9EEB"/>
              </a:buClr>
              <a:buSzPts val="1400"/>
              <a:buFont typeface="Roboto Slab"/>
              <a:buChar char="▪"/>
            </a:pPr>
            <a:r>
              <a:rPr b="0" lang="en" sz="1400">
                <a:solidFill>
                  <a:srgbClr val="6D9EEB"/>
                </a:solidFill>
                <a:latin typeface="Roboto Slab"/>
                <a:ea typeface="Roboto Slab"/>
                <a:cs typeface="Roboto Slab"/>
                <a:sym typeface="Roboto Slab"/>
              </a:rPr>
              <a:t>Additional course opportunities</a:t>
            </a:r>
            <a:endParaRPr sz="1400">
              <a:solidFill>
                <a:srgbClr val="6D9EEB"/>
              </a:solidFill>
              <a:latin typeface="Roboto Slab"/>
              <a:ea typeface="Roboto Slab"/>
              <a:cs typeface="Roboto Slab"/>
              <a:sym typeface="Roboto Slab"/>
            </a:endParaRPr>
          </a:p>
          <a:p>
            <a:pPr indent="0" lvl="0" marL="0" rtl="0" algn="l">
              <a:spcBef>
                <a:spcPts val="600"/>
              </a:spcBef>
              <a:spcAft>
                <a:spcPts val="0"/>
              </a:spcAft>
              <a:buNone/>
            </a:pPr>
            <a:r>
              <a:rPr lang="en" sz="1400">
                <a:solidFill>
                  <a:srgbClr val="6D9EEB"/>
                </a:solidFill>
                <a:latin typeface="Roboto Slab"/>
                <a:ea typeface="Roboto Slab"/>
                <a:cs typeface="Roboto Slab"/>
                <a:sym typeface="Roboto Slab"/>
              </a:rPr>
              <a:t>Enrollment and Next Steps</a:t>
            </a:r>
            <a:endParaRPr sz="1400">
              <a:solidFill>
                <a:srgbClr val="6D9EEB"/>
              </a:solidFill>
              <a:latin typeface="Roboto Slab"/>
              <a:ea typeface="Roboto Slab"/>
              <a:cs typeface="Roboto Slab"/>
              <a:sym typeface="Roboto Slab"/>
            </a:endParaRPr>
          </a:p>
          <a:p>
            <a:pPr indent="0" lvl="0" marL="0" rtl="0" algn="l">
              <a:spcBef>
                <a:spcPts val="600"/>
              </a:spcBef>
              <a:spcAft>
                <a:spcPts val="0"/>
              </a:spcAft>
              <a:buNone/>
            </a:pPr>
            <a:r>
              <a:rPr lang="en" sz="1400">
                <a:solidFill>
                  <a:srgbClr val="6D9EEB"/>
                </a:solidFill>
                <a:latin typeface="Roboto Slab"/>
                <a:ea typeface="Roboto Slab"/>
                <a:cs typeface="Roboto Slab"/>
                <a:sym typeface="Roboto Slab"/>
              </a:rPr>
              <a:t>Resources for Students and Parents</a:t>
            </a:r>
            <a:endParaRPr sz="1400">
              <a:solidFill>
                <a:srgbClr val="6D9EEB"/>
              </a:solidFill>
              <a:latin typeface="Roboto Slab"/>
              <a:ea typeface="Roboto Slab"/>
              <a:cs typeface="Roboto Slab"/>
              <a:sym typeface="Roboto Slab"/>
            </a:endParaRPr>
          </a:p>
          <a:p>
            <a:pPr indent="0" lvl="0" marL="0" rtl="0" algn="l">
              <a:spcBef>
                <a:spcPts val="0"/>
              </a:spcBef>
              <a:spcAft>
                <a:spcPts val="0"/>
              </a:spcAft>
              <a:buNone/>
            </a:pPr>
            <a:r>
              <a:t/>
            </a:r>
            <a:endParaRPr/>
          </a:p>
        </p:txBody>
      </p:sp>
      <p:pic>
        <p:nvPicPr>
          <p:cNvPr id="113" name="Google Shape;113;p14"/>
          <p:cNvPicPr preferRelativeResize="0"/>
          <p:nvPr/>
        </p:nvPicPr>
        <p:blipFill rotWithShape="1">
          <a:blip r:embed="rId3">
            <a:alphaModFix/>
          </a:blip>
          <a:srcRect b="0" l="685" r="0" t="0"/>
          <a:stretch/>
        </p:blipFill>
        <p:spPr>
          <a:xfrm>
            <a:off x="117000" y="1140825"/>
            <a:ext cx="3198249" cy="2496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2"/>
          <p:cNvSpPr txBox="1"/>
          <p:nvPr>
            <p:ph type="ctrTitle"/>
          </p:nvPr>
        </p:nvSpPr>
        <p:spPr>
          <a:xfrm>
            <a:off x="0" y="575300"/>
            <a:ext cx="3476400" cy="1248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400">
                <a:solidFill>
                  <a:schemeClr val="lt1"/>
                </a:solidFill>
              </a:rPr>
              <a:t>MINIMUM A-G REQUIREMENTS </a:t>
            </a:r>
            <a:endParaRPr sz="2400">
              <a:solidFill>
                <a:schemeClr val="lt1"/>
              </a:solidFill>
            </a:endParaRPr>
          </a:p>
          <a:p>
            <a:pPr indent="0" lvl="0" marL="0" rtl="0" algn="ctr">
              <a:spcBef>
                <a:spcPts val="0"/>
              </a:spcBef>
              <a:spcAft>
                <a:spcPts val="0"/>
              </a:spcAft>
              <a:buNone/>
            </a:pPr>
            <a:r>
              <a:rPr lang="en" sz="2400">
                <a:solidFill>
                  <a:schemeClr val="lt1"/>
                </a:solidFill>
              </a:rPr>
              <a:t>(CSU &amp; UC)</a:t>
            </a:r>
            <a:endParaRPr sz="2400">
              <a:solidFill>
                <a:schemeClr val="lt1"/>
              </a:solidFill>
            </a:endParaRPr>
          </a:p>
        </p:txBody>
      </p:sp>
      <p:sp>
        <p:nvSpPr>
          <p:cNvPr id="266" name="Google Shape;266;p32"/>
          <p:cNvSpPr txBox="1"/>
          <p:nvPr>
            <p:ph idx="1" type="subTitle"/>
          </p:nvPr>
        </p:nvSpPr>
        <p:spPr>
          <a:xfrm>
            <a:off x="28050" y="1823375"/>
            <a:ext cx="3448200" cy="1969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225 Total Credits</a:t>
            </a:r>
            <a:endParaRPr/>
          </a:p>
          <a:p>
            <a:pPr indent="-342900" lvl="0" marL="457200" rtl="0" algn="l">
              <a:spcBef>
                <a:spcPts val="0"/>
              </a:spcBef>
              <a:spcAft>
                <a:spcPts val="0"/>
              </a:spcAft>
              <a:buSzPts val="1800"/>
              <a:buChar char="★"/>
            </a:pPr>
            <a:r>
              <a:rPr lang="en"/>
              <a:t>Courses must be passed with a C- or higher to count towards A-G requirements.</a:t>
            </a:r>
            <a:endParaRPr/>
          </a:p>
          <a:p>
            <a:pPr indent="-342900" lvl="0" marL="457200" rtl="0" algn="l">
              <a:spcBef>
                <a:spcPts val="0"/>
              </a:spcBef>
              <a:spcAft>
                <a:spcPts val="0"/>
              </a:spcAft>
              <a:buSzPts val="1800"/>
              <a:buChar char="★"/>
            </a:pPr>
            <a:r>
              <a:rPr lang="en"/>
              <a:t>1 year = 10 credits</a:t>
            </a:r>
            <a:endParaRPr/>
          </a:p>
        </p:txBody>
      </p:sp>
      <p:sp>
        <p:nvSpPr>
          <p:cNvPr id="267" name="Google Shape;267;p32"/>
          <p:cNvSpPr txBox="1"/>
          <p:nvPr/>
        </p:nvSpPr>
        <p:spPr>
          <a:xfrm>
            <a:off x="3562375" y="536300"/>
            <a:ext cx="5718600" cy="45252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b="1" lang="en" sz="1700">
                <a:solidFill>
                  <a:schemeClr val="accent4"/>
                </a:solidFill>
                <a:latin typeface="Roboto Slab"/>
                <a:ea typeface="Roboto Slab"/>
                <a:cs typeface="Roboto Slab"/>
                <a:sym typeface="Roboto Slab"/>
              </a:rPr>
              <a:t>A. </a:t>
            </a:r>
            <a:r>
              <a:rPr b="1" lang="en" sz="1700">
                <a:solidFill>
                  <a:schemeClr val="accent4"/>
                </a:solidFill>
                <a:latin typeface="Roboto Slab"/>
                <a:ea typeface="Roboto Slab"/>
                <a:cs typeface="Roboto Slab"/>
                <a:sym typeface="Roboto Slab"/>
              </a:rPr>
              <a:t>History – 20 credits/2 years </a:t>
            </a:r>
            <a:endParaRPr b="1" sz="1700">
              <a:solidFill>
                <a:schemeClr val="accent4"/>
              </a:solidFill>
              <a:latin typeface="Roboto Slab"/>
              <a:ea typeface="Roboto Slab"/>
              <a:cs typeface="Roboto Slab"/>
              <a:sym typeface="Roboto Slab"/>
            </a:endParaRPr>
          </a:p>
          <a:p>
            <a:pPr indent="0" lvl="0" marL="0" rtl="0" algn="l">
              <a:lnSpc>
                <a:spcPct val="200000"/>
              </a:lnSpc>
              <a:spcBef>
                <a:spcPts val="0"/>
              </a:spcBef>
              <a:spcAft>
                <a:spcPts val="0"/>
              </a:spcAft>
              <a:buNone/>
            </a:pPr>
            <a:r>
              <a:rPr b="1" lang="en" sz="1700">
                <a:solidFill>
                  <a:schemeClr val="accent4"/>
                </a:solidFill>
                <a:latin typeface="Roboto Slab"/>
                <a:ea typeface="Roboto Slab"/>
                <a:cs typeface="Roboto Slab"/>
                <a:sym typeface="Roboto Slab"/>
              </a:rPr>
              <a:t>B. English – 40 credits/4 years </a:t>
            </a:r>
            <a:endParaRPr b="1" sz="1700">
              <a:solidFill>
                <a:schemeClr val="accent4"/>
              </a:solidFill>
              <a:latin typeface="Roboto Slab"/>
              <a:ea typeface="Roboto Slab"/>
              <a:cs typeface="Roboto Slab"/>
              <a:sym typeface="Roboto Slab"/>
            </a:endParaRPr>
          </a:p>
          <a:p>
            <a:pPr indent="0" lvl="0" marL="0" rtl="0" algn="l">
              <a:lnSpc>
                <a:spcPct val="200000"/>
              </a:lnSpc>
              <a:spcBef>
                <a:spcPts val="0"/>
              </a:spcBef>
              <a:spcAft>
                <a:spcPts val="0"/>
              </a:spcAft>
              <a:buNone/>
            </a:pPr>
            <a:r>
              <a:rPr b="1" lang="en" sz="1700">
                <a:solidFill>
                  <a:schemeClr val="accent4"/>
                </a:solidFill>
                <a:latin typeface="Roboto Slab"/>
                <a:ea typeface="Roboto Slab"/>
                <a:cs typeface="Roboto Slab"/>
                <a:sym typeface="Roboto Slab"/>
              </a:rPr>
              <a:t>C. Math – 30 credits/3 years (Must include Math 3)</a:t>
            </a:r>
            <a:endParaRPr b="1" sz="1700">
              <a:solidFill>
                <a:schemeClr val="accent4"/>
              </a:solidFill>
              <a:latin typeface="Roboto Slab"/>
              <a:ea typeface="Roboto Slab"/>
              <a:cs typeface="Roboto Slab"/>
              <a:sym typeface="Roboto Slab"/>
            </a:endParaRPr>
          </a:p>
          <a:p>
            <a:pPr indent="0" lvl="0" marL="0" rtl="0" algn="l">
              <a:lnSpc>
                <a:spcPct val="200000"/>
              </a:lnSpc>
              <a:spcBef>
                <a:spcPts val="0"/>
              </a:spcBef>
              <a:spcAft>
                <a:spcPts val="0"/>
              </a:spcAft>
              <a:buNone/>
            </a:pPr>
            <a:r>
              <a:rPr b="1" lang="en" sz="1700">
                <a:solidFill>
                  <a:schemeClr val="accent4"/>
                </a:solidFill>
                <a:latin typeface="Roboto Slab"/>
                <a:ea typeface="Roboto Slab"/>
                <a:cs typeface="Roboto Slab"/>
                <a:sym typeface="Roboto Slab"/>
              </a:rPr>
              <a:t>D. Science – 20 credits/2 years of lab science </a:t>
            </a:r>
            <a:endParaRPr b="1" sz="1700">
              <a:solidFill>
                <a:schemeClr val="accent4"/>
              </a:solidFill>
              <a:latin typeface="Roboto Slab"/>
              <a:ea typeface="Roboto Slab"/>
              <a:cs typeface="Roboto Slab"/>
              <a:sym typeface="Roboto Slab"/>
            </a:endParaRPr>
          </a:p>
          <a:p>
            <a:pPr indent="0" lvl="0" marL="0" rtl="0" algn="l">
              <a:lnSpc>
                <a:spcPct val="200000"/>
              </a:lnSpc>
              <a:spcBef>
                <a:spcPts val="0"/>
              </a:spcBef>
              <a:spcAft>
                <a:spcPts val="0"/>
              </a:spcAft>
              <a:buNone/>
            </a:pPr>
            <a:r>
              <a:rPr b="1" lang="en" sz="1600">
                <a:solidFill>
                  <a:schemeClr val="accent4"/>
                </a:solidFill>
                <a:latin typeface="Roboto Slab"/>
                <a:ea typeface="Roboto Slab"/>
                <a:cs typeface="Roboto Slab"/>
                <a:sym typeface="Roboto Slab"/>
              </a:rPr>
              <a:t>E. World Language- 20 credits/2 years of same language</a:t>
            </a:r>
            <a:endParaRPr b="1" sz="1600">
              <a:solidFill>
                <a:schemeClr val="accent4"/>
              </a:solidFill>
              <a:latin typeface="Roboto Slab"/>
              <a:ea typeface="Roboto Slab"/>
              <a:cs typeface="Roboto Slab"/>
              <a:sym typeface="Roboto Slab"/>
            </a:endParaRPr>
          </a:p>
          <a:p>
            <a:pPr indent="0" lvl="0" marL="0" rtl="0" algn="l">
              <a:lnSpc>
                <a:spcPct val="200000"/>
              </a:lnSpc>
              <a:spcBef>
                <a:spcPts val="0"/>
              </a:spcBef>
              <a:spcAft>
                <a:spcPts val="0"/>
              </a:spcAft>
              <a:buNone/>
            </a:pPr>
            <a:r>
              <a:rPr b="1" lang="en" sz="1700">
                <a:solidFill>
                  <a:schemeClr val="accent4"/>
                </a:solidFill>
                <a:latin typeface="Roboto Slab"/>
                <a:ea typeface="Roboto Slab"/>
                <a:cs typeface="Roboto Slab"/>
                <a:sym typeface="Roboto Slab"/>
              </a:rPr>
              <a:t>F. Visual/Performing Art – 10 credits/1 year</a:t>
            </a:r>
            <a:endParaRPr b="1" sz="1700">
              <a:solidFill>
                <a:schemeClr val="accent4"/>
              </a:solidFill>
              <a:latin typeface="Roboto Slab"/>
              <a:ea typeface="Roboto Slab"/>
              <a:cs typeface="Roboto Slab"/>
              <a:sym typeface="Roboto Slab"/>
            </a:endParaRPr>
          </a:p>
          <a:p>
            <a:pPr indent="0" lvl="0" marL="0" rtl="0" algn="l">
              <a:lnSpc>
                <a:spcPct val="200000"/>
              </a:lnSpc>
              <a:spcBef>
                <a:spcPts val="0"/>
              </a:spcBef>
              <a:spcAft>
                <a:spcPts val="0"/>
              </a:spcAft>
              <a:buNone/>
            </a:pPr>
            <a:r>
              <a:rPr b="1" lang="en" sz="1700">
                <a:solidFill>
                  <a:schemeClr val="accent4"/>
                </a:solidFill>
                <a:latin typeface="Roboto Slab"/>
                <a:ea typeface="Roboto Slab"/>
                <a:cs typeface="Roboto Slab"/>
                <a:sym typeface="Roboto Slab"/>
              </a:rPr>
              <a:t>G. College Preparatory Elective- 10 credits/1 year **</a:t>
            </a:r>
            <a:endParaRPr b="1" sz="1700">
              <a:solidFill>
                <a:schemeClr val="accent4"/>
              </a:solidFill>
              <a:latin typeface="Roboto Slab"/>
              <a:ea typeface="Roboto Slab"/>
              <a:cs typeface="Roboto Slab"/>
              <a:sym typeface="Roboto Slab"/>
            </a:endParaRPr>
          </a:p>
          <a:p>
            <a:pPr indent="0" lvl="0" marL="0" rtl="0" algn="l">
              <a:lnSpc>
                <a:spcPct val="100000"/>
              </a:lnSpc>
              <a:spcBef>
                <a:spcPts val="0"/>
              </a:spcBef>
              <a:spcAft>
                <a:spcPts val="0"/>
              </a:spcAft>
              <a:buNone/>
            </a:pPr>
            <a:r>
              <a:rPr b="1" lang="en" sz="1600">
                <a:solidFill>
                  <a:schemeClr val="accent4"/>
                </a:solidFill>
                <a:latin typeface="Roboto Slab"/>
                <a:ea typeface="Roboto Slab"/>
                <a:cs typeface="Roboto Slab"/>
                <a:sym typeface="Roboto Slab"/>
              </a:rPr>
              <a:t>** 3rd Year of Social Science automatically meets this requirement.</a:t>
            </a:r>
            <a:endParaRPr b="1" sz="1600">
              <a:solidFill>
                <a:schemeClr val="accent4"/>
              </a:solidFill>
              <a:latin typeface="Roboto Slab"/>
              <a:ea typeface="Roboto Slab"/>
              <a:cs typeface="Roboto Slab"/>
              <a:sym typeface="Roboto Slab"/>
            </a:endParaRPr>
          </a:p>
          <a:p>
            <a:pPr indent="0" lvl="0" marL="0" rtl="0" algn="l">
              <a:lnSpc>
                <a:spcPct val="200000"/>
              </a:lnSpc>
              <a:spcBef>
                <a:spcPts val="0"/>
              </a:spcBef>
              <a:spcAft>
                <a:spcPts val="0"/>
              </a:spcAft>
              <a:buNone/>
            </a:pPr>
            <a:r>
              <a:t/>
            </a:r>
            <a:endParaRPr b="1">
              <a:solidFill>
                <a:schemeClr val="accent4"/>
              </a:solidFill>
              <a:latin typeface="Roboto Slab"/>
              <a:ea typeface="Roboto Slab"/>
              <a:cs typeface="Roboto Slab"/>
              <a:sym typeface="Roboto Slab"/>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3"/>
          <p:cNvSpPr txBox="1"/>
          <p:nvPr/>
        </p:nvSpPr>
        <p:spPr>
          <a:xfrm>
            <a:off x="453400" y="136500"/>
            <a:ext cx="8229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chemeClr val="accent1"/>
                </a:solidFill>
                <a:latin typeface="Roboto Slab"/>
                <a:ea typeface="Roboto Slab"/>
                <a:cs typeface="Roboto Slab"/>
                <a:sym typeface="Roboto Slab"/>
              </a:rPr>
              <a:t>MINIMUM CREDITS/MAXIMUM CREDITS</a:t>
            </a:r>
            <a:endParaRPr b="1" sz="2800">
              <a:solidFill>
                <a:schemeClr val="accent1"/>
              </a:solidFill>
              <a:latin typeface="Roboto Slab"/>
              <a:ea typeface="Roboto Slab"/>
              <a:cs typeface="Roboto Slab"/>
              <a:sym typeface="Roboto Slab"/>
            </a:endParaRPr>
          </a:p>
        </p:txBody>
      </p:sp>
      <p:sp>
        <p:nvSpPr>
          <p:cNvPr id="273" name="Google Shape;273;p33"/>
          <p:cNvSpPr txBox="1"/>
          <p:nvPr/>
        </p:nvSpPr>
        <p:spPr>
          <a:xfrm>
            <a:off x="482000" y="862950"/>
            <a:ext cx="8616000" cy="4174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640"/>
              </a:spcBef>
              <a:spcAft>
                <a:spcPts val="0"/>
              </a:spcAft>
              <a:buNone/>
            </a:pPr>
            <a:r>
              <a:rPr b="1" lang="en" sz="2400" u="sng">
                <a:solidFill>
                  <a:schemeClr val="accent4"/>
                </a:solidFill>
                <a:latin typeface="Roboto Slab"/>
                <a:ea typeface="Roboto Slab"/>
                <a:cs typeface="Roboto Slab"/>
                <a:sym typeface="Roboto Slab"/>
              </a:rPr>
              <a:t>Required Credits</a:t>
            </a:r>
            <a:endParaRPr b="1" sz="2400" u="sng">
              <a:solidFill>
                <a:schemeClr val="accent4"/>
              </a:solidFill>
              <a:latin typeface="Roboto Slab"/>
              <a:ea typeface="Roboto Slab"/>
              <a:cs typeface="Roboto Slab"/>
              <a:sym typeface="Roboto Slab"/>
            </a:endParaRPr>
          </a:p>
          <a:p>
            <a:pPr indent="0" lvl="0" marL="0" rtl="0" algn="l">
              <a:lnSpc>
                <a:spcPct val="100000"/>
              </a:lnSpc>
              <a:spcBef>
                <a:spcPts val="0"/>
              </a:spcBef>
              <a:spcAft>
                <a:spcPts val="0"/>
              </a:spcAft>
              <a:buNone/>
            </a:pPr>
            <a:r>
              <a:rPr b="1" lang="en" sz="1800">
                <a:solidFill>
                  <a:schemeClr val="accent4"/>
                </a:solidFill>
                <a:latin typeface="Roboto Slab"/>
                <a:ea typeface="Roboto Slab"/>
                <a:cs typeface="Roboto Slab"/>
                <a:sym typeface="Roboto Slab"/>
              </a:rPr>
              <a:t>ALL Freshmen must be enrolled in 60 credits, including:</a:t>
            </a:r>
            <a:endParaRPr b="1" sz="1800">
              <a:solidFill>
                <a:schemeClr val="accent4"/>
              </a:solidFill>
              <a:latin typeface="Roboto Slab"/>
              <a:ea typeface="Roboto Slab"/>
              <a:cs typeface="Roboto Slab"/>
              <a:sym typeface="Roboto Slab"/>
            </a:endParaRPr>
          </a:p>
          <a:p>
            <a:pPr indent="0" lvl="0" marL="0" rtl="0" algn="l">
              <a:lnSpc>
                <a:spcPct val="100000"/>
              </a:lnSpc>
              <a:spcBef>
                <a:spcPts val="0"/>
              </a:spcBef>
              <a:spcAft>
                <a:spcPts val="0"/>
              </a:spcAft>
              <a:buNone/>
            </a:pPr>
            <a:r>
              <a:t/>
            </a:r>
            <a:endParaRPr b="1">
              <a:solidFill>
                <a:schemeClr val="accent4"/>
              </a:solidFill>
              <a:latin typeface="Nixie One"/>
              <a:ea typeface="Nixie One"/>
              <a:cs typeface="Nixie One"/>
              <a:sym typeface="Nixie One"/>
            </a:endParaRPr>
          </a:p>
          <a:p>
            <a:pPr indent="-342900" lvl="0" marL="685800" rtl="0" algn="l">
              <a:lnSpc>
                <a:spcPct val="100000"/>
              </a:lnSpc>
              <a:spcBef>
                <a:spcPts val="0"/>
              </a:spcBef>
              <a:spcAft>
                <a:spcPts val="0"/>
              </a:spcAft>
              <a:buClr>
                <a:schemeClr val="accent4"/>
              </a:buClr>
              <a:buSzPts val="1800"/>
              <a:buFont typeface="Nixie One"/>
              <a:buChar char="●"/>
            </a:pPr>
            <a:r>
              <a:rPr b="1" lang="en" sz="1800">
                <a:solidFill>
                  <a:schemeClr val="accent4"/>
                </a:solidFill>
                <a:latin typeface="Nixie One"/>
                <a:ea typeface="Nixie One"/>
                <a:cs typeface="Nixie One"/>
                <a:sym typeface="Nixie One"/>
              </a:rPr>
              <a:t>Required academics (Math, Science, English, Social Science)</a:t>
            </a:r>
            <a:endParaRPr b="1" sz="1800">
              <a:solidFill>
                <a:schemeClr val="accent4"/>
              </a:solidFill>
              <a:latin typeface="Nixie One"/>
              <a:ea typeface="Nixie One"/>
              <a:cs typeface="Nixie One"/>
              <a:sym typeface="Nixie One"/>
            </a:endParaRPr>
          </a:p>
          <a:p>
            <a:pPr indent="-342900" lvl="0" marL="685800" rtl="0" algn="l">
              <a:lnSpc>
                <a:spcPct val="100000"/>
              </a:lnSpc>
              <a:spcBef>
                <a:spcPts val="0"/>
              </a:spcBef>
              <a:spcAft>
                <a:spcPts val="0"/>
              </a:spcAft>
              <a:buClr>
                <a:schemeClr val="accent4"/>
              </a:buClr>
              <a:buSzPts val="1800"/>
              <a:buFont typeface="Nixie One"/>
              <a:buChar char="●"/>
            </a:pPr>
            <a:r>
              <a:rPr b="1" lang="en" sz="1800">
                <a:solidFill>
                  <a:schemeClr val="accent4"/>
                </a:solidFill>
                <a:latin typeface="Nixie One"/>
                <a:ea typeface="Nixie One"/>
                <a:cs typeface="Nixie One"/>
                <a:sym typeface="Nixie One"/>
              </a:rPr>
              <a:t>Freshman PE/Team Sports/Colorguard/Dance 1 or Hip Hop Dance</a:t>
            </a:r>
            <a:endParaRPr b="1" sz="1800">
              <a:solidFill>
                <a:schemeClr val="accent4"/>
              </a:solidFill>
              <a:latin typeface="Nixie One"/>
              <a:ea typeface="Nixie One"/>
              <a:cs typeface="Nixie One"/>
              <a:sym typeface="Nixie One"/>
            </a:endParaRPr>
          </a:p>
          <a:p>
            <a:pPr indent="-342900" lvl="0" marL="685800" rtl="0" algn="l">
              <a:lnSpc>
                <a:spcPct val="100000"/>
              </a:lnSpc>
              <a:spcBef>
                <a:spcPts val="0"/>
              </a:spcBef>
              <a:spcAft>
                <a:spcPts val="0"/>
              </a:spcAft>
              <a:buClr>
                <a:schemeClr val="accent4"/>
              </a:buClr>
              <a:buSzPts val="1800"/>
              <a:buFont typeface="Nixie One"/>
              <a:buChar char="●"/>
            </a:pPr>
            <a:r>
              <a:rPr b="1" lang="en" sz="1800">
                <a:solidFill>
                  <a:schemeClr val="accent4"/>
                </a:solidFill>
                <a:latin typeface="Nixie One"/>
                <a:ea typeface="Nixie One"/>
                <a:cs typeface="Nixie One"/>
                <a:sym typeface="Nixie One"/>
              </a:rPr>
              <a:t>Electives</a:t>
            </a:r>
            <a:endParaRPr b="1" sz="1800">
              <a:solidFill>
                <a:schemeClr val="accent4"/>
              </a:solidFill>
              <a:latin typeface="Nixie One"/>
              <a:ea typeface="Nixie One"/>
              <a:cs typeface="Nixie One"/>
              <a:sym typeface="Nixie One"/>
            </a:endParaRPr>
          </a:p>
          <a:p>
            <a:pPr indent="0" lvl="0" marL="457200" rtl="0" algn="l">
              <a:lnSpc>
                <a:spcPct val="100000"/>
              </a:lnSpc>
              <a:spcBef>
                <a:spcPts val="0"/>
              </a:spcBef>
              <a:spcAft>
                <a:spcPts val="0"/>
              </a:spcAft>
              <a:buNone/>
            </a:pPr>
            <a:r>
              <a:t/>
            </a:r>
            <a:endParaRPr b="1" sz="1800">
              <a:solidFill>
                <a:schemeClr val="accent4"/>
              </a:solidFill>
              <a:latin typeface="Nixie One"/>
              <a:ea typeface="Nixie One"/>
              <a:cs typeface="Nixie One"/>
              <a:sym typeface="Nixie One"/>
            </a:endParaRPr>
          </a:p>
          <a:p>
            <a:pPr indent="0" lvl="0" marL="0" rtl="0" algn="l">
              <a:lnSpc>
                <a:spcPct val="100000"/>
              </a:lnSpc>
              <a:spcBef>
                <a:spcPts val="0"/>
              </a:spcBef>
              <a:spcAft>
                <a:spcPts val="0"/>
              </a:spcAft>
              <a:buNone/>
            </a:pPr>
            <a:r>
              <a:rPr b="1" lang="en" sz="1800">
                <a:solidFill>
                  <a:schemeClr val="accent4"/>
                </a:solidFill>
                <a:latin typeface="Roboto Slab"/>
                <a:ea typeface="Roboto Slab"/>
                <a:cs typeface="Roboto Slab"/>
                <a:sym typeface="Roboto Slab"/>
              </a:rPr>
              <a:t>Additional credits may be selected from:</a:t>
            </a:r>
            <a:endParaRPr b="1" sz="1800">
              <a:solidFill>
                <a:schemeClr val="accent4"/>
              </a:solidFill>
              <a:latin typeface="Roboto Slab"/>
              <a:ea typeface="Roboto Slab"/>
              <a:cs typeface="Roboto Slab"/>
              <a:sym typeface="Roboto Slab"/>
            </a:endParaRPr>
          </a:p>
          <a:p>
            <a:pPr indent="0" lvl="0" marL="0" rtl="0" algn="l">
              <a:lnSpc>
                <a:spcPct val="100000"/>
              </a:lnSpc>
              <a:spcBef>
                <a:spcPts val="0"/>
              </a:spcBef>
              <a:spcAft>
                <a:spcPts val="0"/>
              </a:spcAft>
              <a:buNone/>
            </a:pPr>
            <a:r>
              <a:t/>
            </a:r>
            <a:endParaRPr b="1">
              <a:solidFill>
                <a:schemeClr val="accent4"/>
              </a:solidFill>
              <a:latin typeface="Nixie One"/>
              <a:ea typeface="Nixie One"/>
              <a:cs typeface="Nixie One"/>
              <a:sym typeface="Nixie One"/>
            </a:endParaRPr>
          </a:p>
          <a:p>
            <a:pPr indent="-342900" lvl="0" marL="685800" rtl="0" algn="l">
              <a:lnSpc>
                <a:spcPct val="100000"/>
              </a:lnSpc>
              <a:spcBef>
                <a:spcPts val="0"/>
              </a:spcBef>
              <a:spcAft>
                <a:spcPts val="0"/>
              </a:spcAft>
              <a:buClr>
                <a:schemeClr val="accent4"/>
              </a:buClr>
              <a:buSzPts val="1800"/>
              <a:buFont typeface="Nixie One"/>
              <a:buChar char="●"/>
            </a:pPr>
            <a:r>
              <a:rPr b="1" lang="en" sz="1800">
                <a:solidFill>
                  <a:schemeClr val="accent4"/>
                </a:solidFill>
                <a:latin typeface="Nixie One"/>
                <a:ea typeface="Nixie One"/>
                <a:cs typeface="Nixie One"/>
                <a:sym typeface="Nixie One"/>
              </a:rPr>
              <a:t>Credit Plus courses can be found on the 9</a:t>
            </a:r>
            <a:r>
              <a:rPr b="1" baseline="30000" lang="en" sz="1800">
                <a:solidFill>
                  <a:schemeClr val="accent4"/>
                </a:solidFill>
                <a:latin typeface="Nixie One"/>
                <a:ea typeface="Nixie One"/>
                <a:cs typeface="Nixie One"/>
                <a:sym typeface="Nixie One"/>
              </a:rPr>
              <a:t>th</a:t>
            </a:r>
            <a:r>
              <a:rPr b="1" lang="en" sz="1800">
                <a:solidFill>
                  <a:schemeClr val="accent4"/>
                </a:solidFill>
                <a:latin typeface="Nixie One"/>
                <a:ea typeface="Nixie One"/>
                <a:cs typeface="Nixie One"/>
                <a:sym typeface="Nixie One"/>
              </a:rPr>
              <a:t> Grade Course List and are notated with a CR+ next to the course title.</a:t>
            </a:r>
            <a:endParaRPr b="1" sz="1800">
              <a:solidFill>
                <a:schemeClr val="accent4"/>
              </a:solidFill>
              <a:latin typeface="Nixie One"/>
              <a:ea typeface="Nixie One"/>
              <a:cs typeface="Nixie One"/>
              <a:sym typeface="Nixie One"/>
            </a:endParaRPr>
          </a:p>
          <a:p>
            <a:pPr indent="0" lvl="0" marL="0" rtl="0" algn="l">
              <a:lnSpc>
                <a:spcPct val="100000"/>
              </a:lnSpc>
              <a:spcBef>
                <a:spcPts val="0"/>
              </a:spcBef>
              <a:spcAft>
                <a:spcPts val="0"/>
              </a:spcAft>
              <a:buNone/>
            </a:pPr>
            <a:r>
              <a:t/>
            </a:r>
            <a:endParaRPr b="1" sz="1800">
              <a:solidFill>
                <a:schemeClr val="accent4"/>
              </a:solidFill>
              <a:latin typeface="Nixie One"/>
              <a:ea typeface="Nixie One"/>
              <a:cs typeface="Nixie One"/>
              <a:sym typeface="Nixie One"/>
            </a:endParaRPr>
          </a:p>
          <a:p>
            <a:pPr indent="0" lvl="0" marL="0" rtl="0" algn="l">
              <a:lnSpc>
                <a:spcPct val="100000"/>
              </a:lnSpc>
              <a:spcBef>
                <a:spcPts val="0"/>
              </a:spcBef>
              <a:spcAft>
                <a:spcPts val="0"/>
              </a:spcAft>
              <a:buNone/>
            </a:pPr>
            <a:r>
              <a:rPr b="1" lang="en" sz="1800">
                <a:solidFill>
                  <a:schemeClr val="accent4"/>
                </a:solidFill>
                <a:latin typeface="Nixie One"/>
                <a:ea typeface="Nixie One"/>
                <a:cs typeface="Nixie One"/>
                <a:sym typeface="Nixie One"/>
              </a:rPr>
              <a:t>Most students academic courses will equal 50 credits, which may allow for 10 non-Credit Plus elective credits.</a:t>
            </a:r>
            <a:endParaRPr b="1" sz="1800">
              <a:solidFill>
                <a:schemeClr val="accent4"/>
              </a:solidFill>
              <a:latin typeface="Nixie One"/>
              <a:ea typeface="Nixie One"/>
              <a:cs typeface="Nixie One"/>
              <a:sym typeface="Nixie One"/>
            </a:endParaRPr>
          </a:p>
          <a:p>
            <a:pPr indent="0" lvl="0" marL="0" rtl="0" algn="l">
              <a:spcBef>
                <a:spcPts val="0"/>
              </a:spcBef>
              <a:spcAft>
                <a:spcPts val="0"/>
              </a:spcAft>
              <a:buNone/>
            </a:pPr>
            <a:r>
              <a:t/>
            </a:r>
            <a:endParaRPr>
              <a:solidFill>
                <a:schemeClr val="accent4"/>
              </a:solidFill>
              <a:latin typeface="Nixie One"/>
              <a:ea typeface="Nixie One"/>
              <a:cs typeface="Nixie One"/>
              <a:sym typeface="Nixie On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4"/>
          <p:cNvSpPr txBox="1"/>
          <p:nvPr/>
        </p:nvSpPr>
        <p:spPr>
          <a:xfrm>
            <a:off x="224275" y="0"/>
            <a:ext cx="8697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chemeClr val="lt1"/>
                </a:solidFill>
                <a:latin typeface="Roboto Slab"/>
                <a:ea typeface="Roboto Slab"/>
                <a:cs typeface="Roboto Slab"/>
                <a:sym typeface="Roboto Slab"/>
              </a:rPr>
              <a:t>9TH GRADE REQUIRED SUBJECTS</a:t>
            </a:r>
            <a:endParaRPr>
              <a:solidFill>
                <a:schemeClr val="lt1"/>
              </a:solidFill>
            </a:endParaRPr>
          </a:p>
        </p:txBody>
      </p:sp>
      <p:sp>
        <p:nvSpPr>
          <p:cNvPr id="279" name="Google Shape;279;p34"/>
          <p:cNvSpPr txBox="1"/>
          <p:nvPr/>
        </p:nvSpPr>
        <p:spPr>
          <a:xfrm>
            <a:off x="112125" y="615600"/>
            <a:ext cx="8951100" cy="3563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3800">
                <a:solidFill>
                  <a:schemeClr val="lt1"/>
                </a:solidFill>
                <a:latin typeface="Roboto Slab"/>
                <a:ea typeface="Roboto Slab"/>
                <a:cs typeface="Roboto Slab"/>
                <a:sym typeface="Roboto Slab"/>
              </a:rPr>
              <a:t>English</a:t>
            </a:r>
            <a:r>
              <a:rPr b="1" lang="en" sz="3000">
                <a:solidFill>
                  <a:schemeClr val="lt1"/>
                </a:solidFill>
                <a:latin typeface="Roboto Slab"/>
                <a:ea typeface="Roboto Slab"/>
                <a:cs typeface="Roboto Slab"/>
                <a:sym typeface="Roboto Slab"/>
              </a:rPr>
              <a:t> </a:t>
            </a:r>
            <a:endParaRPr b="1" sz="2200">
              <a:solidFill>
                <a:schemeClr val="lt1"/>
              </a:solidFill>
              <a:latin typeface="Nixie One"/>
              <a:ea typeface="Nixie One"/>
              <a:cs typeface="Nixie One"/>
              <a:sym typeface="Nixie One"/>
            </a:endParaRPr>
          </a:p>
          <a:p>
            <a:pPr indent="-387350" lvl="0" marL="914400" rtl="0" algn="l">
              <a:lnSpc>
                <a:spcPct val="150000"/>
              </a:lnSpc>
              <a:spcBef>
                <a:spcPts val="0"/>
              </a:spcBef>
              <a:spcAft>
                <a:spcPts val="0"/>
              </a:spcAft>
              <a:buClr>
                <a:schemeClr val="lt1"/>
              </a:buClr>
              <a:buSzPts val="2500"/>
              <a:buFont typeface="Nixie One"/>
              <a:buChar char="★"/>
            </a:pPr>
            <a:r>
              <a:rPr b="1" lang="en" sz="2500">
                <a:solidFill>
                  <a:schemeClr val="lt1"/>
                </a:solidFill>
                <a:latin typeface="Nixie One"/>
                <a:ea typeface="Nixie One"/>
                <a:cs typeface="Nixie One"/>
                <a:sym typeface="Nixie One"/>
              </a:rPr>
              <a:t>English 1 </a:t>
            </a:r>
            <a:endParaRPr b="1" sz="2500">
              <a:solidFill>
                <a:schemeClr val="lt1"/>
              </a:solidFill>
              <a:latin typeface="Nixie One"/>
              <a:ea typeface="Nixie One"/>
              <a:cs typeface="Nixie One"/>
              <a:sym typeface="Nixie One"/>
            </a:endParaRPr>
          </a:p>
          <a:p>
            <a:pPr indent="-387350" lvl="0" marL="914400" rtl="0" algn="l">
              <a:lnSpc>
                <a:spcPct val="150000"/>
              </a:lnSpc>
              <a:spcBef>
                <a:spcPts val="0"/>
              </a:spcBef>
              <a:spcAft>
                <a:spcPts val="0"/>
              </a:spcAft>
              <a:buClr>
                <a:schemeClr val="lt1"/>
              </a:buClr>
              <a:buSzPts val="2500"/>
              <a:buFont typeface="Nixie One"/>
              <a:buChar char="★"/>
            </a:pPr>
            <a:r>
              <a:rPr b="1" lang="en" sz="2500">
                <a:solidFill>
                  <a:schemeClr val="lt1"/>
                </a:solidFill>
                <a:latin typeface="Nixie One"/>
                <a:ea typeface="Nixie One"/>
                <a:cs typeface="Nixie One"/>
                <a:sym typeface="Nixie One"/>
              </a:rPr>
              <a:t>Honors English 1</a:t>
            </a:r>
            <a:endParaRPr b="1" sz="2500">
              <a:solidFill>
                <a:schemeClr val="lt1"/>
              </a:solidFill>
              <a:latin typeface="Nixie One"/>
              <a:ea typeface="Nixie One"/>
              <a:cs typeface="Nixie One"/>
              <a:sym typeface="Nixie One"/>
            </a:endParaRPr>
          </a:p>
          <a:p>
            <a:pPr indent="0" lvl="0" marL="0" rtl="0" algn="l">
              <a:lnSpc>
                <a:spcPct val="150000"/>
              </a:lnSpc>
              <a:spcBef>
                <a:spcPts val="0"/>
              </a:spcBef>
              <a:spcAft>
                <a:spcPts val="0"/>
              </a:spcAft>
              <a:buNone/>
            </a:pPr>
            <a:r>
              <a:rPr b="1" lang="en" sz="2500" u="sng">
                <a:solidFill>
                  <a:schemeClr val="lt1"/>
                </a:solidFill>
                <a:latin typeface="Nixie One"/>
                <a:ea typeface="Nixie One"/>
                <a:cs typeface="Nixie One"/>
                <a:sym typeface="Nixie One"/>
              </a:rPr>
              <a:t>ELD Courses</a:t>
            </a:r>
            <a:endParaRPr b="1" sz="2500" u="sng">
              <a:solidFill>
                <a:schemeClr val="lt1"/>
              </a:solidFill>
              <a:latin typeface="Nixie One"/>
              <a:ea typeface="Nixie One"/>
              <a:cs typeface="Nixie One"/>
              <a:sym typeface="Nixie One"/>
            </a:endParaRPr>
          </a:p>
          <a:p>
            <a:pPr indent="-387350" lvl="0" marL="914400" rtl="0" algn="l">
              <a:lnSpc>
                <a:spcPct val="100000"/>
              </a:lnSpc>
              <a:spcBef>
                <a:spcPts val="0"/>
              </a:spcBef>
              <a:spcAft>
                <a:spcPts val="0"/>
              </a:spcAft>
              <a:buClr>
                <a:schemeClr val="lt1"/>
              </a:buClr>
              <a:buSzPts val="2500"/>
              <a:buFont typeface="Nixie One"/>
              <a:buChar char="★"/>
            </a:pPr>
            <a:r>
              <a:rPr b="1" lang="en" sz="2500">
                <a:solidFill>
                  <a:schemeClr val="lt1"/>
                </a:solidFill>
                <a:latin typeface="Nixie One"/>
                <a:ea typeface="Nixie One"/>
                <a:cs typeface="Nixie One"/>
                <a:sym typeface="Nixie One"/>
              </a:rPr>
              <a:t>ELD 1 will be paired with Sheltered English </a:t>
            </a:r>
            <a:endParaRPr b="1" sz="2500">
              <a:solidFill>
                <a:schemeClr val="lt1"/>
              </a:solidFill>
              <a:latin typeface="Nixie One"/>
              <a:ea typeface="Nixie One"/>
              <a:cs typeface="Nixie One"/>
              <a:sym typeface="Nixie One"/>
            </a:endParaRPr>
          </a:p>
          <a:p>
            <a:pPr indent="-387350" lvl="0" marL="914400" rtl="0" algn="l">
              <a:lnSpc>
                <a:spcPct val="100000"/>
              </a:lnSpc>
              <a:spcBef>
                <a:spcPts val="0"/>
              </a:spcBef>
              <a:spcAft>
                <a:spcPts val="0"/>
              </a:spcAft>
              <a:buClr>
                <a:schemeClr val="lt1"/>
              </a:buClr>
              <a:buSzPts val="2500"/>
              <a:buFont typeface="Nixie One"/>
              <a:buChar char="★"/>
            </a:pPr>
            <a:r>
              <a:rPr b="1" lang="en" sz="2500">
                <a:solidFill>
                  <a:schemeClr val="lt1"/>
                </a:solidFill>
                <a:latin typeface="Nixie One"/>
                <a:ea typeface="Nixie One"/>
                <a:cs typeface="Nixie One"/>
                <a:sym typeface="Nixie One"/>
              </a:rPr>
              <a:t>ELD </a:t>
            </a:r>
            <a:r>
              <a:rPr b="1" lang="en" sz="2500">
                <a:solidFill>
                  <a:schemeClr val="lt1"/>
                </a:solidFill>
                <a:latin typeface="Nixie One"/>
                <a:ea typeface="Nixie One"/>
                <a:cs typeface="Nixie One"/>
                <a:sym typeface="Nixie One"/>
              </a:rPr>
              <a:t>2</a:t>
            </a:r>
            <a:r>
              <a:rPr b="1" lang="en" sz="2500">
                <a:solidFill>
                  <a:schemeClr val="lt1"/>
                </a:solidFill>
                <a:latin typeface="Nixie One"/>
                <a:ea typeface="Nixie One"/>
                <a:cs typeface="Nixie One"/>
                <a:sym typeface="Nixie One"/>
              </a:rPr>
              <a:t> or ELD </a:t>
            </a:r>
            <a:r>
              <a:rPr b="1" lang="en" sz="2500">
                <a:solidFill>
                  <a:schemeClr val="lt1"/>
                </a:solidFill>
                <a:latin typeface="Nixie One"/>
                <a:ea typeface="Nixie One"/>
                <a:cs typeface="Nixie One"/>
                <a:sym typeface="Nixie One"/>
              </a:rPr>
              <a:t>3</a:t>
            </a:r>
            <a:r>
              <a:rPr b="1" lang="en" sz="2500">
                <a:solidFill>
                  <a:schemeClr val="lt1"/>
                </a:solidFill>
                <a:latin typeface="Nixie One"/>
                <a:ea typeface="Nixie One"/>
                <a:cs typeface="Nixie One"/>
                <a:sym typeface="Nixie One"/>
              </a:rPr>
              <a:t> will be paired with English 1 </a:t>
            </a:r>
            <a:endParaRPr b="1" sz="2100">
              <a:solidFill>
                <a:schemeClr val="lt1"/>
              </a:solidFill>
              <a:latin typeface="Nixie One"/>
              <a:ea typeface="Nixie One"/>
              <a:cs typeface="Nixie One"/>
              <a:sym typeface="Nixie One"/>
            </a:endParaRPr>
          </a:p>
        </p:txBody>
      </p:sp>
      <p:pic>
        <p:nvPicPr>
          <p:cNvPr id="280" name="Google Shape;280;p34"/>
          <p:cNvPicPr preferRelativeResize="0"/>
          <p:nvPr/>
        </p:nvPicPr>
        <p:blipFill>
          <a:blip r:embed="rId3">
            <a:alphaModFix/>
          </a:blip>
          <a:stretch>
            <a:fillRect/>
          </a:stretch>
        </p:blipFill>
        <p:spPr>
          <a:xfrm>
            <a:off x="4536200" y="885075"/>
            <a:ext cx="4343024" cy="16285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5"/>
          <p:cNvSpPr txBox="1"/>
          <p:nvPr/>
        </p:nvSpPr>
        <p:spPr>
          <a:xfrm>
            <a:off x="224275" y="0"/>
            <a:ext cx="8697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chemeClr val="lt1"/>
                </a:solidFill>
                <a:latin typeface="Roboto Slab"/>
                <a:ea typeface="Roboto Slab"/>
                <a:cs typeface="Roboto Slab"/>
                <a:sym typeface="Roboto Slab"/>
              </a:rPr>
              <a:t>9TH GRADE REQUIRED SUBJECTS</a:t>
            </a:r>
            <a:endParaRPr>
              <a:solidFill>
                <a:schemeClr val="lt1"/>
              </a:solidFill>
            </a:endParaRPr>
          </a:p>
        </p:txBody>
      </p:sp>
      <p:sp>
        <p:nvSpPr>
          <p:cNvPr id="286" name="Google Shape;286;p35"/>
          <p:cNvSpPr txBox="1"/>
          <p:nvPr/>
        </p:nvSpPr>
        <p:spPr>
          <a:xfrm>
            <a:off x="42250" y="745925"/>
            <a:ext cx="9021000" cy="3986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3800">
                <a:solidFill>
                  <a:schemeClr val="lt1"/>
                </a:solidFill>
                <a:latin typeface="Roboto Slab"/>
                <a:ea typeface="Roboto Slab"/>
                <a:cs typeface="Roboto Slab"/>
                <a:sym typeface="Roboto Slab"/>
              </a:rPr>
              <a:t>Math </a:t>
            </a:r>
            <a:endParaRPr b="1" sz="3800">
              <a:solidFill>
                <a:schemeClr val="lt1"/>
              </a:solidFill>
              <a:latin typeface="Roboto Slab"/>
              <a:ea typeface="Roboto Slab"/>
              <a:cs typeface="Roboto Slab"/>
              <a:sym typeface="Roboto Slab"/>
            </a:endParaRPr>
          </a:p>
          <a:p>
            <a:pPr indent="-406400" lvl="0" marL="914400" rtl="0" algn="l">
              <a:lnSpc>
                <a:spcPct val="150000"/>
              </a:lnSpc>
              <a:spcBef>
                <a:spcPts val="0"/>
              </a:spcBef>
              <a:spcAft>
                <a:spcPts val="0"/>
              </a:spcAft>
              <a:buClr>
                <a:schemeClr val="lt1"/>
              </a:buClr>
              <a:buSzPts val="2800"/>
              <a:buFont typeface="Nixie One"/>
              <a:buChar char="★"/>
            </a:pPr>
            <a:r>
              <a:rPr b="1" lang="en" sz="2800">
                <a:solidFill>
                  <a:schemeClr val="lt1"/>
                </a:solidFill>
                <a:latin typeface="Nixie One"/>
                <a:ea typeface="Nixie One"/>
                <a:cs typeface="Nixie One"/>
                <a:sym typeface="Nixie One"/>
              </a:rPr>
              <a:t>Math 1 </a:t>
            </a:r>
            <a:endParaRPr b="1" sz="2800">
              <a:solidFill>
                <a:schemeClr val="lt1"/>
              </a:solidFill>
              <a:latin typeface="Nixie One"/>
              <a:ea typeface="Nixie One"/>
              <a:cs typeface="Nixie One"/>
              <a:sym typeface="Nixie One"/>
            </a:endParaRPr>
          </a:p>
          <a:p>
            <a:pPr indent="-406400" lvl="0" marL="914400" rtl="0" algn="l">
              <a:lnSpc>
                <a:spcPct val="150000"/>
              </a:lnSpc>
              <a:spcBef>
                <a:spcPts val="0"/>
              </a:spcBef>
              <a:spcAft>
                <a:spcPts val="0"/>
              </a:spcAft>
              <a:buClr>
                <a:schemeClr val="lt1"/>
              </a:buClr>
              <a:buSzPts val="2800"/>
              <a:buFont typeface="Nixie One"/>
              <a:buChar char="★"/>
            </a:pPr>
            <a:r>
              <a:rPr b="1" lang="en" sz="2800">
                <a:solidFill>
                  <a:schemeClr val="lt1"/>
                </a:solidFill>
                <a:latin typeface="Nixie One"/>
                <a:ea typeface="Nixie One"/>
                <a:cs typeface="Nixie One"/>
                <a:sym typeface="Nixie One"/>
              </a:rPr>
              <a:t>Math 1 + Math Foundations </a:t>
            </a:r>
            <a:endParaRPr b="1" sz="2800">
              <a:solidFill>
                <a:schemeClr val="lt1"/>
              </a:solidFill>
              <a:latin typeface="Nixie One"/>
              <a:ea typeface="Nixie One"/>
              <a:cs typeface="Nixie One"/>
              <a:sym typeface="Nixie One"/>
            </a:endParaRPr>
          </a:p>
          <a:p>
            <a:pPr indent="-406400" lvl="0" marL="914400" rtl="0" algn="l">
              <a:lnSpc>
                <a:spcPct val="150000"/>
              </a:lnSpc>
              <a:spcBef>
                <a:spcPts val="0"/>
              </a:spcBef>
              <a:spcAft>
                <a:spcPts val="0"/>
              </a:spcAft>
              <a:buClr>
                <a:schemeClr val="lt1"/>
              </a:buClr>
              <a:buSzPts val="2800"/>
              <a:buFont typeface="Nixie One"/>
              <a:buChar char="★"/>
            </a:pPr>
            <a:r>
              <a:rPr b="1" lang="en" sz="2800">
                <a:solidFill>
                  <a:schemeClr val="lt1"/>
                </a:solidFill>
                <a:latin typeface="Nixie One"/>
                <a:ea typeface="Nixie One"/>
                <a:cs typeface="Nixie One"/>
                <a:sym typeface="Nixie One"/>
              </a:rPr>
              <a:t>Math 2</a:t>
            </a:r>
            <a:endParaRPr b="1" sz="2800">
              <a:solidFill>
                <a:schemeClr val="lt1"/>
              </a:solidFill>
              <a:latin typeface="Nixie One"/>
              <a:ea typeface="Nixie One"/>
              <a:cs typeface="Nixie One"/>
              <a:sym typeface="Nixie One"/>
            </a:endParaRPr>
          </a:p>
          <a:p>
            <a:pPr indent="-406400" lvl="0" marL="914400" rtl="0" algn="l">
              <a:lnSpc>
                <a:spcPct val="150000"/>
              </a:lnSpc>
              <a:spcBef>
                <a:spcPts val="0"/>
              </a:spcBef>
              <a:spcAft>
                <a:spcPts val="0"/>
              </a:spcAft>
              <a:buClr>
                <a:schemeClr val="lt1"/>
              </a:buClr>
              <a:buSzPts val="2800"/>
              <a:buFont typeface="Nixie One"/>
              <a:buChar char="★"/>
            </a:pPr>
            <a:r>
              <a:rPr b="1" lang="en" sz="2800">
                <a:solidFill>
                  <a:schemeClr val="lt1"/>
                </a:solidFill>
                <a:latin typeface="Nixie One"/>
                <a:ea typeface="Nixie One"/>
                <a:cs typeface="Nixie One"/>
                <a:sym typeface="Nixie One"/>
              </a:rPr>
              <a:t>Enhanced Math 2</a:t>
            </a:r>
            <a:endParaRPr b="1" sz="2800">
              <a:solidFill>
                <a:schemeClr val="lt1"/>
              </a:solidFill>
              <a:latin typeface="Nixie One"/>
              <a:ea typeface="Nixie One"/>
              <a:cs typeface="Nixie One"/>
              <a:sym typeface="Nixie One"/>
            </a:endParaRPr>
          </a:p>
          <a:p>
            <a:pPr indent="0" lvl="0" marL="457200" rtl="0" algn="l">
              <a:lnSpc>
                <a:spcPct val="150000"/>
              </a:lnSpc>
              <a:spcBef>
                <a:spcPts val="0"/>
              </a:spcBef>
              <a:spcAft>
                <a:spcPts val="0"/>
              </a:spcAft>
              <a:buNone/>
            </a:pPr>
            <a:r>
              <a:t/>
            </a:r>
            <a:endParaRPr b="1" sz="2200">
              <a:solidFill>
                <a:schemeClr val="lt1"/>
              </a:solidFill>
              <a:latin typeface="Nixie One"/>
              <a:ea typeface="Nixie One"/>
              <a:cs typeface="Nixie One"/>
              <a:sym typeface="Nixie One"/>
            </a:endParaRPr>
          </a:p>
        </p:txBody>
      </p:sp>
      <p:pic>
        <p:nvPicPr>
          <p:cNvPr id="287" name="Google Shape;287;p35"/>
          <p:cNvPicPr preferRelativeResize="0"/>
          <p:nvPr/>
        </p:nvPicPr>
        <p:blipFill>
          <a:blip r:embed="rId3">
            <a:alphaModFix/>
          </a:blip>
          <a:stretch>
            <a:fillRect/>
          </a:stretch>
        </p:blipFill>
        <p:spPr>
          <a:xfrm>
            <a:off x="4551150" y="564050"/>
            <a:ext cx="4512099" cy="1675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6"/>
          <p:cNvSpPr txBox="1"/>
          <p:nvPr/>
        </p:nvSpPr>
        <p:spPr>
          <a:xfrm>
            <a:off x="224275" y="0"/>
            <a:ext cx="8697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chemeClr val="lt1"/>
                </a:solidFill>
                <a:latin typeface="Roboto Slab"/>
                <a:ea typeface="Roboto Slab"/>
                <a:cs typeface="Roboto Slab"/>
                <a:sym typeface="Roboto Slab"/>
              </a:rPr>
              <a:t>9TH GRADE REQUIRED SUBJECTS</a:t>
            </a:r>
            <a:endParaRPr>
              <a:solidFill>
                <a:schemeClr val="lt1"/>
              </a:solidFill>
            </a:endParaRPr>
          </a:p>
        </p:txBody>
      </p:sp>
      <p:sp>
        <p:nvSpPr>
          <p:cNvPr id="293" name="Google Shape;293;p36"/>
          <p:cNvSpPr txBox="1"/>
          <p:nvPr/>
        </p:nvSpPr>
        <p:spPr>
          <a:xfrm>
            <a:off x="53775" y="745925"/>
            <a:ext cx="8951100" cy="2878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4000">
                <a:solidFill>
                  <a:schemeClr val="lt1"/>
                </a:solidFill>
                <a:latin typeface="Roboto Slab"/>
                <a:ea typeface="Roboto Slab"/>
                <a:cs typeface="Roboto Slab"/>
                <a:sym typeface="Roboto Slab"/>
              </a:rPr>
              <a:t>Science</a:t>
            </a:r>
            <a:endParaRPr b="1" sz="4000">
              <a:solidFill>
                <a:schemeClr val="lt1"/>
              </a:solidFill>
              <a:latin typeface="Roboto Slab"/>
              <a:ea typeface="Roboto Slab"/>
              <a:cs typeface="Roboto Slab"/>
              <a:sym typeface="Roboto Slab"/>
            </a:endParaRPr>
          </a:p>
          <a:p>
            <a:pPr indent="-419100" lvl="0" marL="685800" rtl="0" algn="l">
              <a:lnSpc>
                <a:spcPct val="150000"/>
              </a:lnSpc>
              <a:spcBef>
                <a:spcPts val="0"/>
              </a:spcBef>
              <a:spcAft>
                <a:spcPts val="0"/>
              </a:spcAft>
              <a:buClr>
                <a:schemeClr val="lt1"/>
              </a:buClr>
              <a:buSzPts val="3000"/>
              <a:buFont typeface="Nixie One"/>
              <a:buChar char="★"/>
            </a:pPr>
            <a:r>
              <a:rPr b="1" lang="en" sz="3000">
                <a:solidFill>
                  <a:schemeClr val="lt1"/>
                </a:solidFill>
                <a:latin typeface="Nixie One"/>
                <a:ea typeface="Nixie One"/>
                <a:cs typeface="Nixie One"/>
                <a:sym typeface="Nixie One"/>
              </a:rPr>
              <a:t>Living Earth</a:t>
            </a:r>
            <a:endParaRPr b="1" sz="3000">
              <a:solidFill>
                <a:schemeClr val="lt1"/>
              </a:solidFill>
              <a:latin typeface="Nixie One"/>
              <a:ea typeface="Nixie One"/>
              <a:cs typeface="Nixie One"/>
              <a:sym typeface="Nixie One"/>
            </a:endParaRPr>
          </a:p>
          <a:p>
            <a:pPr indent="-419100" lvl="0" marL="685800" rtl="0" algn="l">
              <a:lnSpc>
                <a:spcPct val="150000"/>
              </a:lnSpc>
              <a:spcBef>
                <a:spcPts val="0"/>
              </a:spcBef>
              <a:spcAft>
                <a:spcPts val="0"/>
              </a:spcAft>
              <a:buClr>
                <a:schemeClr val="lt1"/>
              </a:buClr>
              <a:buSzPts val="3000"/>
              <a:buFont typeface="Nixie One"/>
              <a:buChar char="★"/>
            </a:pPr>
            <a:r>
              <a:rPr b="1" lang="en" sz="3000">
                <a:solidFill>
                  <a:schemeClr val="lt1"/>
                </a:solidFill>
                <a:latin typeface="Nixie One"/>
                <a:ea typeface="Nixie One"/>
                <a:cs typeface="Nixie One"/>
                <a:sym typeface="Nixie One"/>
              </a:rPr>
              <a:t>Honors Living Earth</a:t>
            </a:r>
            <a:endParaRPr b="1" sz="3000">
              <a:solidFill>
                <a:schemeClr val="lt1"/>
              </a:solidFill>
              <a:latin typeface="Nixie One"/>
              <a:ea typeface="Nixie One"/>
              <a:cs typeface="Nixie One"/>
              <a:sym typeface="Nixie One"/>
            </a:endParaRPr>
          </a:p>
          <a:p>
            <a:pPr indent="0" lvl="0" marL="0" rtl="0" algn="l">
              <a:lnSpc>
                <a:spcPct val="150000"/>
              </a:lnSpc>
              <a:spcBef>
                <a:spcPts val="0"/>
              </a:spcBef>
              <a:spcAft>
                <a:spcPts val="0"/>
              </a:spcAft>
              <a:buNone/>
            </a:pPr>
            <a:r>
              <a:t/>
            </a:r>
            <a:endParaRPr b="1" sz="2500">
              <a:solidFill>
                <a:schemeClr val="lt1"/>
              </a:solidFill>
              <a:latin typeface="Nixie One"/>
              <a:ea typeface="Nixie One"/>
              <a:cs typeface="Nixie One"/>
              <a:sym typeface="Nixie One"/>
            </a:endParaRPr>
          </a:p>
        </p:txBody>
      </p:sp>
      <p:pic>
        <p:nvPicPr>
          <p:cNvPr id="294" name="Google Shape;294;p36"/>
          <p:cNvPicPr preferRelativeResize="0"/>
          <p:nvPr/>
        </p:nvPicPr>
        <p:blipFill>
          <a:blip r:embed="rId3">
            <a:alphaModFix/>
          </a:blip>
          <a:stretch>
            <a:fillRect/>
          </a:stretch>
        </p:blipFill>
        <p:spPr>
          <a:xfrm>
            <a:off x="4382025" y="963725"/>
            <a:ext cx="4539851" cy="12066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7"/>
          <p:cNvSpPr txBox="1"/>
          <p:nvPr/>
        </p:nvSpPr>
        <p:spPr>
          <a:xfrm>
            <a:off x="224275" y="0"/>
            <a:ext cx="8697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chemeClr val="lt1"/>
                </a:solidFill>
                <a:latin typeface="Roboto Slab"/>
                <a:ea typeface="Roboto Slab"/>
                <a:cs typeface="Roboto Slab"/>
                <a:sym typeface="Roboto Slab"/>
              </a:rPr>
              <a:t>9TH GRADE REQUIRED SUBJECTS</a:t>
            </a:r>
            <a:endParaRPr>
              <a:solidFill>
                <a:schemeClr val="lt1"/>
              </a:solidFill>
            </a:endParaRPr>
          </a:p>
        </p:txBody>
      </p:sp>
      <p:sp>
        <p:nvSpPr>
          <p:cNvPr id="300" name="Google Shape;300;p37"/>
          <p:cNvSpPr txBox="1"/>
          <p:nvPr/>
        </p:nvSpPr>
        <p:spPr>
          <a:xfrm>
            <a:off x="53775" y="745925"/>
            <a:ext cx="8951100" cy="3632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3500">
                <a:solidFill>
                  <a:schemeClr val="lt1"/>
                </a:solidFill>
                <a:latin typeface="Roboto Slab"/>
                <a:ea typeface="Roboto Slab"/>
                <a:cs typeface="Roboto Slab"/>
                <a:sym typeface="Roboto Slab"/>
              </a:rPr>
              <a:t>Social Science</a:t>
            </a:r>
            <a:endParaRPr b="1" sz="3500">
              <a:solidFill>
                <a:schemeClr val="lt1"/>
              </a:solidFill>
              <a:latin typeface="Roboto Slab"/>
              <a:ea typeface="Roboto Slab"/>
              <a:cs typeface="Roboto Slab"/>
              <a:sym typeface="Roboto Slab"/>
            </a:endParaRPr>
          </a:p>
          <a:p>
            <a:pPr indent="-406400" lvl="0" marL="685800" rtl="0" algn="l">
              <a:lnSpc>
                <a:spcPct val="150000"/>
              </a:lnSpc>
              <a:spcBef>
                <a:spcPts val="0"/>
              </a:spcBef>
              <a:spcAft>
                <a:spcPts val="0"/>
              </a:spcAft>
              <a:buClr>
                <a:schemeClr val="lt1"/>
              </a:buClr>
              <a:buSzPts val="2800"/>
              <a:buFont typeface="Nixie One"/>
              <a:buChar char="★"/>
            </a:pPr>
            <a:r>
              <a:rPr b="1" lang="en" sz="2800">
                <a:solidFill>
                  <a:schemeClr val="lt1"/>
                </a:solidFill>
                <a:latin typeface="Nixie One"/>
                <a:ea typeface="Nixie One"/>
                <a:cs typeface="Nixie One"/>
                <a:sym typeface="Nixie One"/>
              </a:rPr>
              <a:t>Modern World History</a:t>
            </a:r>
            <a:endParaRPr b="1" sz="2800">
              <a:solidFill>
                <a:schemeClr val="lt1"/>
              </a:solidFill>
              <a:latin typeface="Nixie One"/>
              <a:ea typeface="Nixie One"/>
              <a:cs typeface="Nixie One"/>
              <a:sym typeface="Nixie One"/>
            </a:endParaRPr>
          </a:p>
          <a:p>
            <a:pPr indent="-406400" lvl="0" marL="685800" rtl="0" algn="l">
              <a:lnSpc>
                <a:spcPct val="150000"/>
              </a:lnSpc>
              <a:spcBef>
                <a:spcPts val="0"/>
              </a:spcBef>
              <a:spcAft>
                <a:spcPts val="0"/>
              </a:spcAft>
              <a:buClr>
                <a:schemeClr val="lt1"/>
              </a:buClr>
              <a:buSzPts val="2800"/>
              <a:buFont typeface="Nixie One"/>
              <a:buChar char="★"/>
            </a:pPr>
            <a:r>
              <a:rPr b="1" lang="en" sz="2800">
                <a:solidFill>
                  <a:schemeClr val="lt1"/>
                </a:solidFill>
                <a:latin typeface="Nixie One"/>
                <a:ea typeface="Nixie One"/>
                <a:cs typeface="Nixie One"/>
                <a:sym typeface="Nixie One"/>
              </a:rPr>
              <a:t>AP World History</a:t>
            </a:r>
            <a:endParaRPr b="1" sz="2800">
              <a:solidFill>
                <a:schemeClr val="lt1"/>
              </a:solidFill>
              <a:latin typeface="Nixie One"/>
              <a:ea typeface="Nixie One"/>
              <a:cs typeface="Nixie One"/>
              <a:sym typeface="Nixie One"/>
            </a:endParaRPr>
          </a:p>
          <a:p>
            <a:pPr indent="0" lvl="0" marL="0" rtl="0" algn="l">
              <a:lnSpc>
                <a:spcPct val="150000"/>
              </a:lnSpc>
              <a:spcBef>
                <a:spcPts val="0"/>
              </a:spcBef>
              <a:spcAft>
                <a:spcPts val="0"/>
              </a:spcAft>
              <a:buNone/>
            </a:pPr>
            <a:r>
              <a:t/>
            </a:r>
            <a:endParaRPr b="1" sz="3500">
              <a:solidFill>
                <a:schemeClr val="lt1"/>
              </a:solidFill>
              <a:latin typeface="Roboto Slab"/>
              <a:ea typeface="Roboto Slab"/>
              <a:cs typeface="Roboto Slab"/>
              <a:sym typeface="Roboto Slab"/>
            </a:endParaRPr>
          </a:p>
          <a:p>
            <a:pPr indent="0" lvl="0" marL="0" rtl="0" algn="l">
              <a:lnSpc>
                <a:spcPct val="150000"/>
              </a:lnSpc>
              <a:spcBef>
                <a:spcPts val="0"/>
              </a:spcBef>
              <a:spcAft>
                <a:spcPts val="0"/>
              </a:spcAft>
              <a:buNone/>
            </a:pPr>
            <a:r>
              <a:t/>
            </a:r>
            <a:endParaRPr b="1" sz="3500">
              <a:solidFill>
                <a:schemeClr val="lt1"/>
              </a:solidFill>
              <a:latin typeface="Roboto Slab"/>
              <a:ea typeface="Roboto Slab"/>
              <a:cs typeface="Roboto Slab"/>
              <a:sym typeface="Roboto Slab"/>
            </a:endParaRPr>
          </a:p>
        </p:txBody>
      </p:sp>
      <p:pic>
        <p:nvPicPr>
          <p:cNvPr id="301" name="Google Shape;301;p37"/>
          <p:cNvPicPr preferRelativeResize="0"/>
          <p:nvPr/>
        </p:nvPicPr>
        <p:blipFill>
          <a:blip r:embed="rId3">
            <a:alphaModFix/>
          </a:blip>
          <a:stretch>
            <a:fillRect/>
          </a:stretch>
        </p:blipFill>
        <p:spPr>
          <a:xfrm>
            <a:off x="4829875" y="2225050"/>
            <a:ext cx="4092000" cy="1209675"/>
          </a:xfrm>
          <a:prstGeom prst="rect">
            <a:avLst/>
          </a:prstGeom>
          <a:noFill/>
          <a:ln cap="flat" cmpd="sng" w="19050">
            <a:solidFill>
              <a:srgbClr val="114454"/>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8"/>
          <p:cNvSpPr txBox="1"/>
          <p:nvPr/>
        </p:nvSpPr>
        <p:spPr>
          <a:xfrm>
            <a:off x="224275" y="0"/>
            <a:ext cx="8697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chemeClr val="lt1"/>
                </a:solidFill>
                <a:latin typeface="Roboto Slab"/>
                <a:ea typeface="Roboto Slab"/>
                <a:cs typeface="Roboto Slab"/>
                <a:sym typeface="Roboto Slab"/>
              </a:rPr>
              <a:t>9TH GRADE REQUIRED SUBJECTS</a:t>
            </a:r>
            <a:endParaRPr>
              <a:solidFill>
                <a:schemeClr val="lt1"/>
              </a:solidFill>
            </a:endParaRPr>
          </a:p>
        </p:txBody>
      </p:sp>
      <p:sp>
        <p:nvSpPr>
          <p:cNvPr id="307" name="Google Shape;307;p38"/>
          <p:cNvSpPr txBox="1"/>
          <p:nvPr/>
        </p:nvSpPr>
        <p:spPr>
          <a:xfrm>
            <a:off x="112125" y="565550"/>
            <a:ext cx="8951100" cy="3355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3800">
                <a:solidFill>
                  <a:schemeClr val="lt1"/>
                </a:solidFill>
                <a:latin typeface="Roboto Slab"/>
                <a:ea typeface="Roboto Slab"/>
                <a:cs typeface="Roboto Slab"/>
                <a:sym typeface="Roboto Slab"/>
              </a:rPr>
              <a:t>PE</a:t>
            </a:r>
            <a:endParaRPr b="1" sz="3800">
              <a:solidFill>
                <a:schemeClr val="lt1"/>
              </a:solidFill>
              <a:latin typeface="Roboto Slab"/>
              <a:ea typeface="Roboto Slab"/>
              <a:cs typeface="Roboto Slab"/>
              <a:sym typeface="Roboto Slab"/>
            </a:endParaRPr>
          </a:p>
          <a:p>
            <a:pPr indent="-406400" lvl="0" marL="685800" rtl="0" algn="l">
              <a:lnSpc>
                <a:spcPct val="100000"/>
              </a:lnSpc>
              <a:spcBef>
                <a:spcPts val="0"/>
              </a:spcBef>
              <a:spcAft>
                <a:spcPts val="0"/>
              </a:spcAft>
              <a:buClr>
                <a:schemeClr val="lt1"/>
              </a:buClr>
              <a:buSzPts val="2800"/>
              <a:buFont typeface="Nixie One"/>
              <a:buChar char="★"/>
            </a:pPr>
            <a:r>
              <a:rPr b="1" lang="en" sz="2800">
                <a:solidFill>
                  <a:schemeClr val="lt1"/>
                </a:solidFill>
                <a:latin typeface="Nixie One"/>
                <a:ea typeface="Nixie One"/>
                <a:cs typeface="Nixie One"/>
                <a:sym typeface="Nixie One"/>
              </a:rPr>
              <a:t>PE Coed  </a:t>
            </a:r>
            <a:endParaRPr b="1" sz="2800" u="sng">
              <a:solidFill>
                <a:schemeClr val="lt1"/>
              </a:solidFill>
              <a:latin typeface="Nixie One"/>
              <a:ea typeface="Nixie One"/>
              <a:cs typeface="Nixie One"/>
              <a:sym typeface="Nixie One"/>
            </a:endParaRPr>
          </a:p>
          <a:p>
            <a:pPr indent="-406400" lvl="0" marL="685800" rtl="0" algn="l">
              <a:lnSpc>
                <a:spcPct val="100000"/>
              </a:lnSpc>
              <a:spcBef>
                <a:spcPts val="0"/>
              </a:spcBef>
              <a:spcAft>
                <a:spcPts val="0"/>
              </a:spcAft>
              <a:buClr>
                <a:schemeClr val="lt1"/>
              </a:buClr>
              <a:buSzPts val="2800"/>
              <a:buFont typeface="Nixie One"/>
              <a:buChar char="★"/>
            </a:pPr>
            <a:r>
              <a:rPr b="1" lang="en" sz="2800">
                <a:solidFill>
                  <a:schemeClr val="lt1"/>
                </a:solidFill>
                <a:latin typeface="Nixie One"/>
                <a:ea typeface="Nixie One"/>
                <a:cs typeface="Nixie One"/>
                <a:sym typeface="Nixie One"/>
              </a:rPr>
              <a:t>Team Sports (student can register for team sports on course requests, but will need to try out)</a:t>
            </a:r>
            <a:endParaRPr b="1" sz="2800">
              <a:solidFill>
                <a:schemeClr val="lt1"/>
              </a:solidFill>
              <a:latin typeface="Nixie One"/>
              <a:ea typeface="Nixie One"/>
              <a:cs typeface="Nixie One"/>
              <a:sym typeface="Nixie One"/>
            </a:endParaRPr>
          </a:p>
          <a:p>
            <a:pPr indent="-406400" lvl="0" marL="685800" rtl="0" algn="l">
              <a:lnSpc>
                <a:spcPct val="100000"/>
              </a:lnSpc>
              <a:spcBef>
                <a:spcPts val="0"/>
              </a:spcBef>
              <a:spcAft>
                <a:spcPts val="0"/>
              </a:spcAft>
              <a:buClr>
                <a:schemeClr val="lt1"/>
              </a:buClr>
              <a:buSzPts val="2800"/>
              <a:buFont typeface="Nixie One"/>
              <a:buChar char="★"/>
            </a:pPr>
            <a:r>
              <a:rPr b="1" lang="en" sz="2800">
                <a:solidFill>
                  <a:schemeClr val="lt1"/>
                </a:solidFill>
                <a:latin typeface="Nixie One"/>
                <a:ea typeface="Nixie One"/>
                <a:cs typeface="Nixie One"/>
                <a:sym typeface="Nixie One"/>
              </a:rPr>
              <a:t>Dance 1 or Hip Hop Dance</a:t>
            </a:r>
            <a:endParaRPr b="1" sz="2800">
              <a:solidFill>
                <a:schemeClr val="lt1"/>
              </a:solidFill>
              <a:latin typeface="Nixie One"/>
              <a:ea typeface="Nixie One"/>
              <a:cs typeface="Nixie One"/>
              <a:sym typeface="Nixie One"/>
            </a:endParaRPr>
          </a:p>
          <a:p>
            <a:pPr indent="-406400" lvl="0" marL="685800" rtl="0" algn="l">
              <a:lnSpc>
                <a:spcPct val="100000"/>
              </a:lnSpc>
              <a:spcBef>
                <a:spcPts val="0"/>
              </a:spcBef>
              <a:spcAft>
                <a:spcPts val="0"/>
              </a:spcAft>
              <a:buClr>
                <a:schemeClr val="lt1"/>
              </a:buClr>
              <a:buSzPts val="2800"/>
              <a:buFont typeface="Nixie One"/>
              <a:buChar char="★"/>
            </a:pPr>
            <a:r>
              <a:rPr b="1" lang="en" sz="2800">
                <a:solidFill>
                  <a:schemeClr val="lt1"/>
                </a:solidFill>
                <a:latin typeface="Nixie One"/>
                <a:ea typeface="Nixie One"/>
                <a:cs typeface="Nixie One"/>
                <a:sym typeface="Nixie One"/>
              </a:rPr>
              <a:t>Color Guard (try out required)</a:t>
            </a:r>
            <a:endParaRPr b="1" sz="2800">
              <a:solidFill>
                <a:schemeClr val="lt1"/>
              </a:solidFill>
              <a:latin typeface="Nixie One"/>
              <a:ea typeface="Nixie One"/>
              <a:cs typeface="Nixie One"/>
              <a:sym typeface="Nixie On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9"/>
          <p:cNvSpPr txBox="1"/>
          <p:nvPr/>
        </p:nvSpPr>
        <p:spPr>
          <a:xfrm>
            <a:off x="0" y="0"/>
            <a:ext cx="9043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chemeClr val="lt1"/>
                </a:solidFill>
                <a:latin typeface="Roboto Slab"/>
                <a:ea typeface="Roboto Slab"/>
                <a:cs typeface="Roboto Slab"/>
                <a:sym typeface="Roboto Slab"/>
              </a:rPr>
              <a:t>9TH GRADE ELECTIVES</a:t>
            </a:r>
            <a:endParaRPr/>
          </a:p>
        </p:txBody>
      </p:sp>
      <p:sp>
        <p:nvSpPr>
          <p:cNvPr id="313" name="Google Shape;313;p39"/>
          <p:cNvSpPr txBox="1"/>
          <p:nvPr/>
        </p:nvSpPr>
        <p:spPr>
          <a:xfrm>
            <a:off x="50550" y="482675"/>
            <a:ext cx="5989800" cy="4279200"/>
          </a:xfrm>
          <a:prstGeom prst="rect">
            <a:avLst/>
          </a:prstGeom>
          <a:noFill/>
          <a:ln>
            <a:noFill/>
          </a:ln>
        </p:spPr>
        <p:txBody>
          <a:bodyPr anchorCtr="0" anchor="t" bIns="91425" lIns="91425" spcFirstLastPara="1" rIns="91425" wrap="square" tIns="91425">
            <a:spAutoFit/>
          </a:bodyPr>
          <a:lstStyle/>
          <a:p>
            <a:pPr indent="-381000" lvl="0" marL="685800" rtl="0" algn="l">
              <a:lnSpc>
                <a:spcPct val="150000"/>
              </a:lnSpc>
              <a:spcBef>
                <a:spcPts val="0"/>
              </a:spcBef>
              <a:spcAft>
                <a:spcPts val="0"/>
              </a:spcAft>
              <a:buClr>
                <a:schemeClr val="lt1"/>
              </a:buClr>
              <a:buSzPts val="2400"/>
              <a:buFont typeface="Nixie One"/>
              <a:buChar char="★"/>
            </a:pPr>
            <a:r>
              <a:rPr b="1" lang="en" sz="2400">
                <a:solidFill>
                  <a:schemeClr val="lt1"/>
                </a:solidFill>
                <a:latin typeface="Nixie One"/>
                <a:ea typeface="Nixie One"/>
                <a:cs typeface="Nixie One"/>
                <a:sym typeface="Nixie One"/>
              </a:rPr>
              <a:t>World Language</a:t>
            </a:r>
            <a:endParaRPr b="1" sz="2400" u="sng">
              <a:solidFill>
                <a:schemeClr val="lt1"/>
              </a:solidFill>
              <a:latin typeface="Nixie One"/>
              <a:ea typeface="Nixie One"/>
              <a:cs typeface="Nixie One"/>
              <a:sym typeface="Nixie One"/>
            </a:endParaRPr>
          </a:p>
          <a:p>
            <a:pPr indent="-381000" lvl="0" marL="685800" rtl="0" algn="l">
              <a:lnSpc>
                <a:spcPct val="150000"/>
              </a:lnSpc>
              <a:spcBef>
                <a:spcPts val="0"/>
              </a:spcBef>
              <a:spcAft>
                <a:spcPts val="0"/>
              </a:spcAft>
              <a:buClr>
                <a:schemeClr val="lt1"/>
              </a:buClr>
              <a:buSzPts val="2400"/>
              <a:buFont typeface="Nixie One"/>
              <a:buChar char="★"/>
            </a:pPr>
            <a:r>
              <a:rPr b="1" lang="en" sz="2400">
                <a:solidFill>
                  <a:schemeClr val="lt1"/>
                </a:solidFill>
                <a:latin typeface="Nixie One"/>
                <a:ea typeface="Nixie One"/>
                <a:cs typeface="Nixie One"/>
                <a:sym typeface="Nixie One"/>
              </a:rPr>
              <a:t>Performing Arts</a:t>
            </a:r>
            <a:endParaRPr b="1" sz="2400">
              <a:solidFill>
                <a:schemeClr val="lt1"/>
              </a:solidFill>
              <a:latin typeface="Nixie One"/>
              <a:ea typeface="Nixie One"/>
              <a:cs typeface="Nixie One"/>
              <a:sym typeface="Nixie One"/>
            </a:endParaRPr>
          </a:p>
          <a:p>
            <a:pPr indent="-381000" lvl="0" marL="685800" rtl="0" algn="l">
              <a:lnSpc>
                <a:spcPct val="150000"/>
              </a:lnSpc>
              <a:spcBef>
                <a:spcPts val="0"/>
              </a:spcBef>
              <a:spcAft>
                <a:spcPts val="0"/>
              </a:spcAft>
              <a:buClr>
                <a:schemeClr val="lt1"/>
              </a:buClr>
              <a:buSzPts val="2400"/>
              <a:buFont typeface="Nixie One"/>
              <a:buChar char="★"/>
            </a:pPr>
            <a:r>
              <a:rPr b="1" lang="en" sz="2400">
                <a:solidFill>
                  <a:schemeClr val="lt1"/>
                </a:solidFill>
                <a:latin typeface="Nixie One"/>
                <a:ea typeface="Nixie One"/>
                <a:cs typeface="Nixie One"/>
                <a:sym typeface="Nixie One"/>
              </a:rPr>
              <a:t>Visual Arts</a:t>
            </a:r>
            <a:endParaRPr b="1" sz="2400">
              <a:solidFill>
                <a:schemeClr val="lt1"/>
              </a:solidFill>
              <a:latin typeface="Nixie One"/>
              <a:ea typeface="Nixie One"/>
              <a:cs typeface="Nixie One"/>
              <a:sym typeface="Nixie One"/>
            </a:endParaRPr>
          </a:p>
          <a:p>
            <a:pPr indent="-381000" lvl="0" marL="685800" rtl="0" algn="l">
              <a:lnSpc>
                <a:spcPct val="150000"/>
              </a:lnSpc>
              <a:spcBef>
                <a:spcPts val="0"/>
              </a:spcBef>
              <a:spcAft>
                <a:spcPts val="0"/>
              </a:spcAft>
              <a:buClr>
                <a:schemeClr val="lt1"/>
              </a:buClr>
              <a:buSzPts val="2400"/>
              <a:buFont typeface="Nixie One"/>
              <a:buChar char="★"/>
            </a:pPr>
            <a:r>
              <a:rPr b="1" lang="en" sz="2400">
                <a:solidFill>
                  <a:schemeClr val="lt1"/>
                </a:solidFill>
                <a:latin typeface="Nixie One"/>
                <a:ea typeface="Nixie One"/>
                <a:cs typeface="Nixie One"/>
                <a:sym typeface="Nixie One"/>
              </a:rPr>
              <a:t>Career Technical Education (CTE)</a:t>
            </a:r>
            <a:endParaRPr b="1" sz="2400">
              <a:solidFill>
                <a:schemeClr val="lt1"/>
              </a:solidFill>
              <a:latin typeface="Nixie One"/>
              <a:ea typeface="Nixie One"/>
              <a:cs typeface="Nixie One"/>
              <a:sym typeface="Nixie One"/>
            </a:endParaRPr>
          </a:p>
          <a:p>
            <a:pPr indent="-381000" lvl="0" marL="685800" rtl="0" algn="l">
              <a:lnSpc>
                <a:spcPct val="150000"/>
              </a:lnSpc>
              <a:spcBef>
                <a:spcPts val="0"/>
              </a:spcBef>
              <a:spcAft>
                <a:spcPts val="0"/>
              </a:spcAft>
              <a:buClr>
                <a:schemeClr val="lt1"/>
              </a:buClr>
              <a:buSzPts val="2400"/>
              <a:buFont typeface="Nixie One"/>
              <a:buChar char="★"/>
            </a:pPr>
            <a:r>
              <a:rPr b="1" lang="en" sz="2400">
                <a:solidFill>
                  <a:schemeClr val="lt1"/>
                </a:solidFill>
                <a:latin typeface="Nixie One"/>
                <a:ea typeface="Nixie One"/>
                <a:cs typeface="Nixie One"/>
                <a:sym typeface="Nixie One"/>
              </a:rPr>
              <a:t>Health</a:t>
            </a:r>
            <a:endParaRPr b="1" sz="2400">
              <a:solidFill>
                <a:schemeClr val="lt1"/>
              </a:solidFill>
              <a:latin typeface="Nixie One"/>
              <a:ea typeface="Nixie One"/>
              <a:cs typeface="Nixie One"/>
              <a:sym typeface="Nixie One"/>
            </a:endParaRPr>
          </a:p>
          <a:p>
            <a:pPr indent="-381000" lvl="0" marL="685800" rtl="0" algn="l">
              <a:lnSpc>
                <a:spcPct val="150000"/>
              </a:lnSpc>
              <a:spcBef>
                <a:spcPts val="0"/>
              </a:spcBef>
              <a:spcAft>
                <a:spcPts val="0"/>
              </a:spcAft>
              <a:buClr>
                <a:schemeClr val="lt1"/>
              </a:buClr>
              <a:buSzPts val="2400"/>
              <a:buFont typeface="Nixie One"/>
              <a:buChar char="★"/>
            </a:pPr>
            <a:r>
              <a:rPr b="1" lang="en" sz="2400">
                <a:solidFill>
                  <a:schemeClr val="lt1"/>
                </a:solidFill>
                <a:latin typeface="Nixie One"/>
                <a:ea typeface="Nixie One"/>
                <a:cs typeface="Nixie One"/>
                <a:sym typeface="Nixie One"/>
              </a:rPr>
              <a:t>AVID</a:t>
            </a:r>
            <a:endParaRPr b="1" sz="2400">
              <a:solidFill>
                <a:schemeClr val="lt1"/>
              </a:solidFill>
              <a:latin typeface="Nixie One"/>
              <a:ea typeface="Nixie One"/>
              <a:cs typeface="Nixie One"/>
              <a:sym typeface="Nixie One"/>
            </a:endParaRPr>
          </a:p>
          <a:p>
            <a:pPr indent="-381000" lvl="0" marL="685800" rtl="0" algn="l">
              <a:lnSpc>
                <a:spcPct val="150000"/>
              </a:lnSpc>
              <a:spcBef>
                <a:spcPts val="0"/>
              </a:spcBef>
              <a:spcAft>
                <a:spcPts val="0"/>
              </a:spcAft>
              <a:buClr>
                <a:schemeClr val="lt1"/>
              </a:buClr>
              <a:buSzPts val="2400"/>
              <a:buFont typeface="Nixie One"/>
              <a:buChar char="★"/>
            </a:pPr>
            <a:r>
              <a:rPr b="1" lang="en" sz="2400">
                <a:solidFill>
                  <a:schemeClr val="lt1"/>
                </a:solidFill>
                <a:latin typeface="Nixie One"/>
                <a:ea typeface="Nixie One"/>
                <a:cs typeface="Nixie One"/>
                <a:sym typeface="Nixie One"/>
              </a:rPr>
              <a:t>Dual Enrollment</a:t>
            </a:r>
            <a:endParaRPr b="1" sz="2400">
              <a:solidFill>
                <a:schemeClr val="lt1"/>
              </a:solidFill>
              <a:latin typeface="Nixie One"/>
              <a:ea typeface="Nixie One"/>
              <a:cs typeface="Nixie One"/>
              <a:sym typeface="Nixie One"/>
            </a:endParaRPr>
          </a:p>
          <a:p>
            <a:pPr indent="0" lvl="0" marL="0" rtl="0" algn="l">
              <a:spcBef>
                <a:spcPts val="0"/>
              </a:spcBef>
              <a:spcAft>
                <a:spcPts val="0"/>
              </a:spcAft>
              <a:buNone/>
            </a:pPr>
            <a:r>
              <a:t/>
            </a:r>
            <a:endParaRPr>
              <a:latin typeface="Nixie One"/>
              <a:ea typeface="Nixie One"/>
              <a:cs typeface="Nixie One"/>
              <a:sym typeface="Nixie One"/>
            </a:endParaRPr>
          </a:p>
        </p:txBody>
      </p:sp>
      <p:pic>
        <p:nvPicPr>
          <p:cNvPr id="314" name="Google Shape;314;p39"/>
          <p:cNvPicPr preferRelativeResize="0"/>
          <p:nvPr/>
        </p:nvPicPr>
        <p:blipFill>
          <a:blip r:embed="rId3">
            <a:alphaModFix/>
          </a:blip>
          <a:stretch>
            <a:fillRect/>
          </a:stretch>
        </p:blipFill>
        <p:spPr>
          <a:xfrm>
            <a:off x="6150500" y="615600"/>
            <a:ext cx="2798850" cy="31390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0"/>
          <p:cNvSpPr txBox="1"/>
          <p:nvPr/>
        </p:nvSpPr>
        <p:spPr>
          <a:xfrm>
            <a:off x="0" y="0"/>
            <a:ext cx="9043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chemeClr val="lt1"/>
                </a:solidFill>
                <a:latin typeface="Roboto Slab"/>
                <a:ea typeface="Roboto Slab"/>
                <a:cs typeface="Roboto Slab"/>
                <a:sym typeface="Roboto Slab"/>
              </a:rPr>
              <a:t>AP COURSE CONSIDERATIONS</a:t>
            </a:r>
            <a:endParaRPr/>
          </a:p>
        </p:txBody>
      </p:sp>
      <p:sp>
        <p:nvSpPr>
          <p:cNvPr id="320" name="Google Shape;320;p40"/>
          <p:cNvSpPr txBox="1"/>
          <p:nvPr/>
        </p:nvSpPr>
        <p:spPr>
          <a:xfrm>
            <a:off x="138750" y="580900"/>
            <a:ext cx="8866500" cy="4094400"/>
          </a:xfrm>
          <a:prstGeom prst="rect">
            <a:avLst/>
          </a:prstGeom>
          <a:noFill/>
          <a:ln>
            <a:noFill/>
          </a:ln>
        </p:spPr>
        <p:txBody>
          <a:bodyPr anchorCtr="0" anchor="t" bIns="91425" lIns="91425" spcFirstLastPara="1" rIns="91425" wrap="square" tIns="91425">
            <a:spAutoFit/>
          </a:bodyPr>
          <a:lstStyle/>
          <a:p>
            <a:pPr indent="-330200" lvl="0" marL="457200" rtl="0" algn="l">
              <a:lnSpc>
                <a:spcPct val="150000"/>
              </a:lnSpc>
              <a:spcBef>
                <a:spcPts val="0"/>
              </a:spcBef>
              <a:spcAft>
                <a:spcPts val="0"/>
              </a:spcAft>
              <a:buClr>
                <a:schemeClr val="lt1"/>
              </a:buClr>
              <a:buSzPts val="1600"/>
              <a:buFont typeface="Nixie One"/>
              <a:buChar char="★"/>
            </a:pPr>
            <a:r>
              <a:rPr b="1" lang="en" sz="1600">
                <a:solidFill>
                  <a:schemeClr val="lt1"/>
                </a:solidFill>
                <a:latin typeface="Nixie One"/>
                <a:ea typeface="Nixie One"/>
                <a:cs typeface="Nixie One"/>
                <a:sym typeface="Nixie One"/>
              </a:rPr>
              <a:t>Be </a:t>
            </a:r>
            <a:r>
              <a:rPr b="1" lang="en" sz="1600">
                <a:solidFill>
                  <a:schemeClr val="lt1"/>
                </a:solidFill>
                <a:latin typeface="Nixie One"/>
                <a:ea typeface="Nixie One"/>
                <a:cs typeface="Nixie One"/>
                <a:sym typeface="Nixie One"/>
              </a:rPr>
              <a:t>strategic</a:t>
            </a:r>
            <a:r>
              <a:rPr b="1" lang="en" sz="1600">
                <a:solidFill>
                  <a:schemeClr val="lt1"/>
                </a:solidFill>
                <a:latin typeface="Nixie One"/>
                <a:ea typeface="Nixie One"/>
                <a:cs typeface="Nixie One"/>
                <a:sym typeface="Nixie One"/>
              </a:rPr>
              <a:t> and realistic when choosing courses with your student.</a:t>
            </a:r>
            <a:endParaRPr b="1" sz="1600">
              <a:solidFill>
                <a:schemeClr val="lt1"/>
              </a:solidFill>
              <a:latin typeface="Nixie One"/>
              <a:ea typeface="Nixie One"/>
              <a:cs typeface="Nixie One"/>
              <a:sym typeface="Nixie One"/>
            </a:endParaRPr>
          </a:p>
          <a:p>
            <a:pPr indent="-330200" lvl="0" marL="457200" rtl="0" algn="l">
              <a:lnSpc>
                <a:spcPct val="150000"/>
              </a:lnSpc>
              <a:spcBef>
                <a:spcPts val="0"/>
              </a:spcBef>
              <a:spcAft>
                <a:spcPts val="0"/>
              </a:spcAft>
              <a:buClr>
                <a:schemeClr val="lt1"/>
              </a:buClr>
              <a:buSzPts val="1600"/>
              <a:buFont typeface="Nixie One"/>
              <a:buChar char="★"/>
            </a:pPr>
            <a:r>
              <a:rPr b="1" lang="en" sz="1600">
                <a:solidFill>
                  <a:schemeClr val="lt1"/>
                </a:solidFill>
                <a:latin typeface="Nixie One"/>
                <a:ea typeface="Nixie One"/>
                <a:cs typeface="Nixie One"/>
                <a:sym typeface="Nixie One"/>
              </a:rPr>
              <a:t>AP courses are rigorous, college level courses </a:t>
            </a:r>
            <a:r>
              <a:rPr b="1" lang="en" sz="1600">
                <a:solidFill>
                  <a:schemeClr val="lt1"/>
                </a:solidFill>
                <a:latin typeface="Nixie One"/>
                <a:ea typeface="Nixie One"/>
                <a:cs typeface="Nixie One"/>
                <a:sym typeface="Nixie One"/>
              </a:rPr>
              <a:t>developed by the College Board and taught in high schools. </a:t>
            </a:r>
            <a:endParaRPr b="1" sz="1600">
              <a:solidFill>
                <a:schemeClr val="lt1"/>
              </a:solidFill>
              <a:latin typeface="Nixie One"/>
              <a:ea typeface="Nixie One"/>
              <a:cs typeface="Nixie One"/>
              <a:sym typeface="Nixie One"/>
            </a:endParaRPr>
          </a:p>
          <a:p>
            <a:pPr indent="-330200" lvl="0" marL="457200" rtl="0" algn="l">
              <a:lnSpc>
                <a:spcPct val="150000"/>
              </a:lnSpc>
              <a:spcBef>
                <a:spcPts val="0"/>
              </a:spcBef>
              <a:spcAft>
                <a:spcPts val="0"/>
              </a:spcAft>
              <a:buClr>
                <a:schemeClr val="lt1"/>
              </a:buClr>
              <a:buSzPts val="1600"/>
              <a:buFont typeface="Nixie One"/>
              <a:buChar char="★"/>
            </a:pPr>
            <a:r>
              <a:rPr b="1" lang="en" sz="1600">
                <a:solidFill>
                  <a:schemeClr val="lt1"/>
                </a:solidFill>
                <a:latin typeface="Nixie One"/>
                <a:ea typeface="Nixie One"/>
                <a:cs typeface="Nixie One"/>
                <a:sym typeface="Nixie One"/>
              </a:rPr>
              <a:t>AP courses provide an opportunity for students to earn college credit based on their AP Exam score in May.</a:t>
            </a:r>
            <a:endParaRPr b="1" sz="1600">
              <a:solidFill>
                <a:schemeClr val="lt1"/>
              </a:solidFill>
              <a:latin typeface="Nixie One"/>
              <a:ea typeface="Nixie One"/>
              <a:cs typeface="Nixie One"/>
              <a:sym typeface="Nixie One"/>
            </a:endParaRPr>
          </a:p>
          <a:p>
            <a:pPr indent="-330200" lvl="0" marL="457200" rtl="0" algn="l">
              <a:lnSpc>
                <a:spcPct val="150000"/>
              </a:lnSpc>
              <a:spcBef>
                <a:spcPts val="0"/>
              </a:spcBef>
              <a:spcAft>
                <a:spcPts val="0"/>
              </a:spcAft>
              <a:buClr>
                <a:schemeClr val="lt1"/>
              </a:buClr>
              <a:buSzPts val="1600"/>
              <a:buFont typeface="Nixie One"/>
              <a:buChar char="★"/>
            </a:pPr>
            <a:r>
              <a:rPr b="1" lang="en" sz="1600">
                <a:solidFill>
                  <a:schemeClr val="lt1"/>
                </a:solidFill>
                <a:latin typeface="Nixie One"/>
                <a:ea typeface="Nixie One"/>
                <a:cs typeface="Nixie One"/>
                <a:sym typeface="Nixie One"/>
              </a:rPr>
              <a:t>AP courses are faster paced and require a significant amount of time spent on homework and studying. </a:t>
            </a:r>
            <a:endParaRPr b="1" sz="1600">
              <a:solidFill>
                <a:schemeClr val="lt1"/>
              </a:solidFill>
              <a:latin typeface="Nixie One"/>
              <a:ea typeface="Nixie One"/>
              <a:cs typeface="Nixie One"/>
              <a:sym typeface="Nixie One"/>
            </a:endParaRPr>
          </a:p>
          <a:p>
            <a:pPr indent="-330200" lvl="0" marL="457200" rtl="0" algn="l">
              <a:lnSpc>
                <a:spcPct val="150000"/>
              </a:lnSpc>
              <a:spcBef>
                <a:spcPts val="0"/>
              </a:spcBef>
              <a:spcAft>
                <a:spcPts val="0"/>
              </a:spcAft>
              <a:buClr>
                <a:schemeClr val="lt1"/>
              </a:buClr>
              <a:buSzPts val="1600"/>
              <a:buFont typeface="Nixie One"/>
              <a:buChar char="★"/>
            </a:pPr>
            <a:r>
              <a:rPr b="1" lang="en" sz="1600">
                <a:solidFill>
                  <a:schemeClr val="lt1"/>
                </a:solidFill>
                <a:latin typeface="Nixie One"/>
                <a:ea typeface="Nixie One"/>
                <a:cs typeface="Nixie One"/>
                <a:sym typeface="Nixie One"/>
              </a:rPr>
              <a:t>We recommend that students take AP courses if they have an interest in the subject area and have performed well academically in middle school in that subject area.</a:t>
            </a:r>
            <a:endParaRPr b="1" sz="2200">
              <a:solidFill>
                <a:schemeClr val="lt1"/>
              </a:solidFill>
              <a:latin typeface="Nixie One"/>
              <a:ea typeface="Nixie One"/>
              <a:cs typeface="Nixie One"/>
              <a:sym typeface="Nixie One"/>
            </a:endParaRPr>
          </a:p>
          <a:p>
            <a:pPr indent="0" lvl="0" marL="0" rtl="0" algn="l">
              <a:spcBef>
                <a:spcPts val="0"/>
              </a:spcBef>
              <a:spcAft>
                <a:spcPts val="0"/>
              </a:spcAft>
              <a:buNone/>
            </a:pPr>
            <a:r>
              <a:t/>
            </a:r>
            <a:endParaRPr>
              <a:solidFill>
                <a:schemeClr val="lt1"/>
              </a:solidFill>
              <a:latin typeface="Nixie One"/>
              <a:ea typeface="Nixie One"/>
              <a:cs typeface="Nixie One"/>
              <a:sym typeface="Nixie On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1"/>
          <p:cNvSpPr txBox="1"/>
          <p:nvPr>
            <p:ph type="ctrTitle"/>
          </p:nvPr>
        </p:nvSpPr>
        <p:spPr>
          <a:xfrm>
            <a:off x="4113600" y="2878750"/>
            <a:ext cx="47937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ENROLLMENT AND NEXT STEPS</a:t>
            </a:r>
            <a:endParaRPr/>
          </a:p>
        </p:txBody>
      </p:sp>
      <p:sp>
        <p:nvSpPr>
          <p:cNvPr id="326" name="Google Shape;326;p41"/>
          <p:cNvSpPr txBox="1"/>
          <p:nvPr/>
        </p:nvSpPr>
        <p:spPr>
          <a:xfrm>
            <a:off x="0" y="503350"/>
            <a:ext cx="3471300" cy="381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0">
                <a:solidFill>
                  <a:schemeClr val="accent2"/>
                </a:solidFill>
                <a:latin typeface="Roboto Slab"/>
                <a:ea typeface="Roboto Slab"/>
                <a:cs typeface="Roboto Slab"/>
                <a:sym typeface="Roboto Slab"/>
              </a:rPr>
              <a:t>5</a:t>
            </a:r>
            <a:endParaRPr sz="20000">
              <a:solidFill>
                <a:schemeClr val="accent2"/>
              </a:solidFill>
              <a:latin typeface="Roboto Slab"/>
              <a:ea typeface="Roboto Slab"/>
              <a:cs typeface="Roboto Slab"/>
              <a:sym typeface="Roboto Slab"/>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5"/>
          <p:cNvSpPr txBox="1"/>
          <p:nvPr>
            <p:ph type="ctrTitle"/>
          </p:nvPr>
        </p:nvSpPr>
        <p:spPr>
          <a:xfrm>
            <a:off x="4113600" y="2878750"/>
            <a:ext cx="45057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COUNSELING PROGRAM</a:t>
            </a:r>
            <a:endParaRPr/>
          </a:p>
        </p:txBody>
      </p:sp>
      <p:sp>
        <p:nvSpPr>
          <p:cNvPr id="119" name="Google Shape;119;p15"/>
          <p:cNvSpPr txBox="1"/>
          <p:nvPr/>
        </p:nvSpPr>
        <p:spPr>
          <a:xfrm>
            <a:off x="0" y="503350"/>
            <a:ext cx="3471300" cy="381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0">
                <a:solidFill>
                  <a:schemeClr val="accent2"/>
                </a:solidFill>
                <a:latin typeface="Roboto Slab"/>
                <a:ea typeface="Roboto Slab"/>
                <a:cs typeface="Roboto Slab"/>
                <a:sym typeface="Roboto Slab"/>
              </a:rPr>
              <a:t>1</a:t>
            </a:r>
            <a:endParaRPr sz="20000">
              <a:solidFill>
                <a:schemeClr val="accent2"/>
              </a:solidFill>
              <a:latin typeface="Roboto Slab"/>
              <a:ea typeface="Roboto Slab"/>
              <a:cs typeface="Roboto Slab"/>
              <a:sym typeface="Roboto Slab"/>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2"/>
          <p:cNvSpPr txBox="1"/>
          <p:nvPr>
            <p:ph type="title"/>
          </p:nvPr>
        </p:nvSpPr>
        <p:spPr>
          <a:xfrm>
            <a:off x="1146025" y="530725"/>
            <a:ext cx="32088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000"/>
              <a:t>TIMELINE</a:t>
            </a:r>
            <a:endParaRPr/>
          </a:p>
        </p:txBody>
      </p:sp>
      <p:sp>
        <p:nvSpPr>
          <p:cNvPr id="332" name="Google Shape;332;p42"/>
          <p:cNvSpPr/>
          <p:nvPr/>
        </p:nvSpPr>
        <p:spPr>
          <a:xfrm>
            <a:off x="335600" y="2290250"/>
            <a:ext cx="2046300" cy="2010900"/>
          </a:xfrm>
          <a:prstGeom prst="homePlate">
            <a:avLst>
              <a:gd fmla="val 30129" name="adj"/>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Roboto Slab"/>
                <a:ea typeface="Roboto Slab"/>
                <a:cs typeface="Roboto Slab"/>
                <a:sym typeface="Roboto Slab"/>
              </a:rPr>
              <a:t>March 19th</a:t>
            </a:r>
            <a:endParaRPr b="1" sz="1800">
              <a:solidFill>
                <a:schemeClr val="lt1"/>
              </a:solidFill>
              <a:latin typeface="Roboto Slab"/>
              <a:ea typeface="Roboto Slab"/>
              <a:cs typeface="Roboto Slab"/>
              <a:sym typeface="Roboto Slab"/>
            </a:endParaRPr>
          </a:p>
          <a:p>
            <a:pPr indent="0" lvl="0" marL="0" rtl="0" algn="ctr">
              <a:spcBef>
                <a:spcPts val="0"/>
              </a:spcBef>
              <a:spcAft>
                <a:spcPts val="0"/>
              </a:spcAft>
              <a:buNone/>
            </a:pPr>
            <a:r>
              <a:rPr b="1" lang="en">
                <a:solidFill>
                  <a:schemeClr val="lt1"/>
                </a:solidFill>
                <a:latin typeface="Roboto Slab"/>
                <a:ea typeface="Roboto Slab"/>
                <a:cs typeface="Roboto Slab"/>
                <a:sym typeface="Roboto Slab"/>
              </a:rPr>
              <a:t>Q &amp; A with the IHS Counselors</a:t>
            </a:r>
            <a:endParaRPr b="1">
              <a:solidFill>
                <a:schemeClr val="lt1"/>
              </a:solidFill>
              <a:latin typeface="Roboto Slab"/>
              <a:ea typeface="Roboto Slab"/>
              <a:cs typeface="Roboto Slab"/>
              <a:sym typeface="Roboto Slab"/>
            </a:endParaRPr>
          </a:p>
          <a:p>
            <a:pPr indent="0" lvl="0" marL="0" rtl="0" algn="ctr">
              <a:spcBef>
                <a:spcPts val="0"/>
              </a:spcBef>
              <a:spcAft>
                <a:spcPts val="0"/>
              </a:spcAft>
              <a:buNone/>
            </a:pPr>
            <a:r>
              <a:rPr b="1" lang="en">
                <a:solidFill>
                  <a:schemeClr val="lt1"/>
                </a:solidFill>
                <a:latin typeface="Roboto Slab"/>
                <a:ea typeface="Roboto Slab"/>
                <a:cs typeface="Roboto Slab"/>
                <a:sym typeface="Roboto Slab"/>
              </a:rPr>
              <a:t>(Zoom)</a:t>
            </a:r>
            <a:endParaRPr b="1">
              <a:solidFill>
                <a:srgbClr val="FFFFFF"/>
              </a:solidFill>
              <a:latin typeface="Roboto Slab"/>
              <a:ea typeface="Roboto Slab"/>
              <a:cs typeface="Roboto Slab"/>
              <a:sym typeface="Roboto Slab"/>
            </a:endParaRPr>
          </a:p>
        </p:txBody>
      </p:sp>
      <p:sp>
        <p:nvSpPr>
          <p:cNvPr id="333" name="Google Shape;333;p42"/>
          <p:cNvSpPr/>
          <p:nvPr/>
        </p:nvSpPr>
        <p:spPr>
          <a:xfrm>
            <a:off x="1717325" y="2290250"/>
            <a:ext cx="2366100" cy="2010900"/>
          </a:xfrm>
          <a:prstGeom prst="chevron">
            <a:avLst>
              <a:gd fmla="val 29853"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Roboto Slab"/>
                <a:ea typeface="Roboto Slab"/>
                <a:cs typeface="Roboto Slab"/>
                <a:sym typeface="Roboto Slab"/>
              </a:rPr>
              <a:t>March 20th</a:t>
            </a:r>
            <a:endParaRPr b="1" sz="1800">
              <a:solidFill>
                <a:srgbClr val="FFFFFF"/>
              </a:solidFill>
              <a:latin typeface="Roboto Slab"/>
              <a:ea typeface="Roboto Slab"/>
              <a:cs typeface="Roboto Slab"/>
              <a:sym typeface="Roboto Slab"/>
            </a:endParaRPr>
          </a:p>
          <a:p>
            <a:pPr indent="0" lvl="0" marL="0" rtl="0" algn="ctr">
              <a:spcBef>
                <a:spcPts val="0"/>
              </a:spcBef>
              <a:spcAft>
                <a:spcPts val="0"/>
              </a:spcAft>
              <a:buNone/>
            </a:pPr>
            <a:r>
              <a:rPr b="1" lang="en">
                <a:solidFill>
                  <a:srgbClr val="FFFFFF"/>
                </a:solidFill>
                <a:latin typeface="Roboto Slab"/>
                <a:ea typeface="Roboto Slab"/>
                <a:cs typeface="Roboto Slab"/>
                <a:sym typeface="Roboto Slab"/>
              </a:rPr>
              <a:t>8th Grade Families can see Course Requests in Aeries</a:t>
            </a:r>
            <a:endParaRPr b="1">
              <a:solidFill>
                <a:srgbClr val="FFFFFF"/>
              </a:solidFill>
              <a:latin typeface="Roboto Slab"/>
              <a:ea typeface="Roboto Slab"/>
              <a:cs typeface="Roboto Slab"/>
              <a:sym typeface="Roboto Slab"/>
            </a:endParaRPr>
          </a:p>
        </p:txBody>
      </p:sp>
      <p:sp>
        <p:nvSpPr>
          <p:cNvPr id="334" name="Google Shape;334;p42"/>
          <p:cNvSpPr/>
          <p:nvPr/>
        </p:nvSpPr>
        <p:spPr>
          <a:xfrm>
            <a:off x="3416050" y="2290250"/>
            <a:ext cx="2366100" cy="2010900"/>
          </a:xfrm>
          <a:prstGeom prst="chevron">
            <a:avLst>
              <a:gd fmla="val 29853" name="adj"/>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Roboto Slab"/>
                <a:ea typeface="Roboto Slab"/>
                <a:cs typeface="Roboto Slab"/>
                <a:sym typeface="Roboto Slab"/>
              </a:rPr>
              <a:t>March 2</a:t>
            </a:r>
            <a:r>
              <a:rPr b="1" lang="en" sz="1500">
                <a:solidFill>
                  <a:srgbClr val="FFFFFF"/>
                </a:solidFill>
                <a:latin typeface="Roboto Slab"/>
                <a:ea typeface="Roboto Slab"/>
                <a:cs typeface="Roboto Slab"/>
                <a:sym typeface="Roboto Slab"/>
              </a:rPr>
              <a:t>0th-22nd</a:t>
            </a:r>
            <a:endParaRPr b="1" sz="1500">
              <a:solidFill>
                <a:srgbClr val="FFFFFF"/>
              </a:solidFill>
              <a:latin typeface="Roboto Slab"/>
              <a:ea typeface="Roboto Slab"/>
              <a:cs typeface="Roboto Slab"/>
              <a:sym typeface="Roboto Slab"/>
            </a:endParaRPr>
          </a:p>
          <a:p>
            <a:pPr indent="0" lvl="0" marL="0" rtl="0" algn="ctr">
              <a:spcBef>
                <a:spcPts val="0"/>
              </a:spcBef>
              <a:spcAft>
                <a:spcPts val="0"/>
              </a:spcAft>
              <a:buNone/>
            </a:pPr>
            <a:r>
              <a:rPr b="1" lang="en">
                <a:solidFill>
                  <a:srgbClr val="FFFFFF"/>
                </a:solidFill>
                <a:latin typeface="Roboto Slab"/>
                <a:ea typeface="Roboto Slab"/>
                <a:cs typeface="Roboto Slab"/>
                <a:sym typeface="Roboto Slab"/>
              </a:rPr>
              <a:t>Complete</a:t>
            </a:r>
            <a:endParaRPr b="1">
              <a:solidFill>
                <a:srgbClr val="FFFFFF"/>
              </a:solidFill>
              <a:latin typeface="Roboto Slab"/>
              <a:ea typeface="Roboto Slab"/>
              <a:cs typeface="Roboto Slab"/>
              <a:sym typeface="Roboto Slab"/>
            </a:endParaRPr>
          </a:p>
          <a:p>
            <a:pPr indent="0" lvl="0" marL="0" rtl="0" algn="ctr">
              <a:spcBef>
                <a:spcPts val="0"/>
              </a:spcBef>
              <a:spcAft>
                <a:spcPts val="0"/>
              </a:spcAft>
              <a:buNone/>
            </a:pPr>
            <a:r>
              <a:rPr b="1" lang="en">
                <a:solidFill>
                  <a:srgbClr val="FFFFFF"/>
                </a:solidFill>
                <a:latin typeface="Roboto Slab"/>
                <a:ea typeface="Roboto Slab"/>
                <a:cs typeface="Roboto Slab"/>
                <a:sym typeface="Roboto Slab"/>
              </a:rPr>
              <a:t>Course Planning Worksheet</a:t>
            </a:r>
            <a:endParaRPr b="1">
              <a:solidFill>
                <a:srgbClr val="FFFFFF"/>
              </a:solidFill>
              <a:latin typeface="Roboto Slab"/>
              <a:ea typeface="Roboto Slab"/>
              <a:cs typeface="Roboto Slab"/>
              <a:sym typeface="Roboto Slab"/>
            </a:endParaRPr>
          </a:p>
        </p:txBody>
      </p:sp>
      <p:sp>
        <p:nvSpPr>
          <p:cNvPr id="335" name="Google Shape;335;p42"/>
          <p:cNvSpPr/>
          <p:nvPr/>
        </p:nvSpPr>
        <p:spPr>
          <a:xfrm>
            <a:off x="5019325" y="2290250"/>
            <a:ext cx="2466600" cy="2010900"/>
          </a:xfrm>
          <a:prstGeom prst="chevron">
            <a:avLst>
              <a:gd fmla="val 29853"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FFFFFF"/>
                </a:solidFill>
                <a:latin typeface="Roboto Slab"/>
                <a:ea typeface="Roboto Slab"/>
                <a:cs typeface="Roboto Slab"/>
                <a:sym typeface="Roboto Slab"/>
              </a:rPr>
              <a:t>March 23rd- April 8th</a:t>
            </a:r>
            <a:endParaRPr b="1" sz="1700">
              <a:solidFill>
                <a:srgbClr val="FFFFFF"/>
              </a:solidFill>
              <a:latin typeface="Roboto Slab"/>
              <a:ea typeface="Roboto Slab"/>
              <a:cs typeface="Roboto Slab"/>
              <a:sym typeface="Roboto Slab"/>
            </a:endParaRPr>
          </a:p>
          <a:p>
            <a:pPr indent="0" lvl="0" marL="0" rtl="0" algn="ctr">
              <a:spcBef>
                <a:spcPts val="0"/>
              </a:spcBef>
              <a:spcAft>
                <a:spcPts val="0"/>
              </a:spcAft>
              <a:buNone/>
            </a:pPr>
            <a:r>
              <a:rPr b="1" lang="en" sz="1300">
                <a:solidFill>
                  <a:srgbClr val="FFFFFF"/>
                </a:solidFill>
                <a:latin typeface="Roboto Slab"/>
                <a:ea typeface="Roboto Slab"/>
                <a:cs typeface="Roboto Slab"/>
                <a:sym typeface="Roboto Slab"/>
              </a:rPr>
              <a:t>Students meet with IHS Counselors at the MS</a:t>
            </a:r>
            <a:endParaRPr b="1" sz="1300">
              <a:solidFill>
                <a:srgbClr val="FFFFFF"/>
              </a:solidFill>
              <a:latin typeface="Roboto Slab"/>
              <a:ea typeface="Roboto Slab"/>
              <a:cs typeface="Roboto Slab"/>
              <a:sym typeface="Roboto Slab"/>
            </a:endParaRPr>
          </a:p>
        </p:txBody>
      </p:sp>
      <p:sp>
        <p:nvSpPr>
          <p:cNvPr id="336" name="Google Shape;336;p42"/>
          <p:cNvSpPr/>
          <p:nvPr/>
        </p:nvSpPr>
        <p:spPr>
          <a:xfrm>
            <a:off x="6709800" y="2290250"/>
            <a:ext cx="2434200" cy="2010900"/>
          </a:xfrm>
          <a:prstGeom prst="chevron">
            <a:avLst>
              <a:gd fmla="val 29853" name="adj"/>
            </a:avLst>
          </a:prstGeom>
          <a:solidFill>
            <a:srgbClr val="4A86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FFFFFF"/>
                </a:solidFill>
                <a:latin typeface="Roboto Slab"/>
                <a:ea typeface="Roboto Slab"/>
                <a:cs typeface="Roboto Slab"/>
                <a:sym typeface="Roboto Slab"/>
              </a:rPr>
              <a:t>April 13th-17th</a:t>
            </a:r>
            <a:endParaRPr b="1" sz="1700">
              <a:solidFill>
                <a:srgbClr val="FFFFFF"/>
              </a:solidFill>
              <a:latin typeface="Roboto Slab"/>
              <a:ea typeface="Roboto Slab"/>
              <a:cs typeface="Roboto Slab"/>
              <a:sym typeface="Roboto Slab"/>
            </a:endParaRPr>
          </a:p>
          <a:p>
            <a:pPr indent="0" lvl="0" marL="0" rtl="0" algn="ctr">
              <a:spcBef>
                <a:spcPts val="0"/>
              </a:spcBef>
              <a:spcAft>
                <a:spcPts val="0"/>
              </a:spcAft>
              <a:buNone/>
            </a:pPr>
            <a:r>
              <a:rPr b="1" lang="en" sz="1500">
                <a:solidFill>
                  <a:srgbClr val="FFFFFF"/>
                </a:solidFill>
                <a:latin typeface="Roboto Slab"/>
                <a:ea typeface="Roboto Slab"/>
                <a:cs typeface="Roboto Slab"/>
                <a:sym typeface="Roboto Slab"/>
              </a:rPr>
              <a:t>8th Grade Support Week</a:t>
            </a:r>
            <a:endParaRPr b="1" sz="1500">
              <a:solidFill>
                <a:srgbClr val="FFFFFF"/>
              </a:solidFill>
              <a:latin typeface="Roboto Slab"/>
              <a:ea typeface="Roboto Slab"/>
              <a:cs typeface="Roboto Slab"/>
              <a:sym typeface="Roboto Slab"/>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3"/>
          <p:cNvSpPr txBox="1"/>
          <p:nvPr>
            <p:ph type="ctrTitle"/>
          </p:nvPr>
        </p:nvSpPr>
        <p:spPr>
          <a:xfrm>
            <a:off x="3544375" y="538600"/>
            <a:ext cx="5460300" cy="58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9</a:t>
            </a:r>
            <a:r>
              <a:rPr lang="en" sz="3000"/>
              <a:t>th Grade Information Sheet</a:t>
            </a:r>
            <a:endParaRPr sz="3000"/>
          </a:p>
        </p:txBody>
      </p:sp>
      <p:sp>
        <p:nvSpPr>
          <p:cNvPr id="342" name="Google Shape;342;p43"/>
          <p:cNvSpPr txBox="1"/>
          <p:nvPr>
            <p:ph idx="1" type="subTitle"/>
          </p:nvPr>
        </p:nvSpPr>
        <p:spPr>
          <a:xfrm>
            <a:off x="3816200" y="1316225"/>
            <a:ext cx="5115600" cy="2920500"/>
          </a:xfrm>
          <a:prstGeom prst="rect">
            <a:avLst/>
          </a:prstGeom>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Clr>
                <a:schemeClr val="accent4"/>
              </a:buClr>
              <a:buSzPts val="2000"/>
              <a:buFont typeface="Roboto Slab"/>
              <a:buChar char="★"/>
            </a:pPr>
            <a:r>
              <a:rPr lang="en" sz="2000">
                <a:solidFill>
                  <a:schemeClr val="accent4"/>
                </a:solidFill>
                <a:latin typeface="Roboto Slab"/>
                <a:ea typeface="Roboto Slab"/>
                <a:cs typeface="Roboto Slab"/>
                <a:sym typeface="Roboto Slab"/>
              </a:rPr>
              <a:t>Important Documents</a:t>
            </a:r>
            <a:endParaRPr sz="2000">
              <a:solidFill>
                <a:schemeClr val="accent4"/>
              </a:solidFill>
              <a:latin typeface="Roboto Slab"/>
              <a:ea typeface="Roboto Slab"/>
              <a:cs typeface="Roboto Slab"/>
              <a:sym typeface="Roboto Slab"/>
            </a:endParaRPr>
          </a:p>
          <a:p>
            <a:pPr indent="-355600" lvl="0" marL="457200" rtl="0" algn="l">
              <a:lnSpc>
                <a:spcPct val="150000"/>
              </a:lnSpc>
              <a:spcBef>
                <a:spcPts val="0"/>
              </a:spcBef>
              <a:spcAft>
                <a:spcPts val="0"/>
              </a:spcAft>
              <a:buClr>
                <a:schemeClr val="accent4"/>
              </a:buClr>
              <a:buSzPts val="2000"/>
              <a:buFont typeface="Roboto Slab"/>
              <a:buChar char="★"/>
            </a:pPr>
            <a:r>
              <a:rPr lang="en" sz="2000">
                <a:solidFill>
                  <a:schemeClr val="accent4"/>
                </a:solidFill>
                <a:latin typeface="Roboto Slab"/>
                <a:ea typeface="Roboto Slab"/>
                <a:cs typeface="Roboto Slab"/>
                <a:sym typeface="Roboto Slab"/>
              </a:rPr>
              <a:t>Planning Resources</a:t>
            </a:r>
            <a:endParaRPr sz="2000">
              <a:solidFill>
                <a:schemeClr val="accent4"/>
              </a:solidFill>
              <a:latin typeface="Roboto Slab"/>
              <a:ea typeface="Roboto Slab"/>
              <a:cs typeface="Roboto Slab"/>
              <a:sym typeface="Roboto Slab"/>
            </a:endParaRPr>
          </a:p>
          <a:p>
            <a:pPr indent="-355600" lvl="0" marL="457200" rtl="0" algn="l">
              <a:lnSpc>
                <a:spcPct val="150000"/>
              </a:lnSpc>
              <a:spcBef>
                <a:spcPts val="0"/>
              </a:spcBef>
              <a:spcAft>
                <a:spcPts val="0"/>
              </a:spcAft>
              <a:buClr>
                <a:schemeClr val="accent4"/>
              </a:buClr>
              <a:buSzPts val="2000"/>
              <a:buFont typeface="Roboto Slab"/>
              <a:buChar char="★"/>
            </a:pPr>
            <a:r>
              <a:rPr lang="en" sz="2000">
                <a:solidFill>
                  <a:schemeClr val="accent4"/>
                </a:solidFill>
                <a:latin typeface="Roboto Slab"/>
                <a:ea typeface="Roboto Slab"/>
                <a:cs typeface="Roboto Slab"/>
                <a:sym typeface="Roboto Slab"/>
              </a:rPr>
              <a:t>Instructional Video</a:t>
            </a:r>
            <a:endParaRPr sz="2000">
              <a:solidFill>
                <a:schemeClr val="accent4"/>
              </a:solidFill>
              <a:latin typeface="Roboto Slab"/>
              <a:ea typeface="Roboto Slab"/>
              <a:cs typeface="Roboto Slab"/>
              <a:sym typeface="Roboto Slab"/>
            </a:endParaRPr>
          </a:p>
          <a:p>
            <a:pPr indent="-355600" lvl="0" marL="457200" rtl="0" algn="l">
              <a:lnSpc>
                <a:spcPct val="150000"/>
              </a:lnSpc>
              <a:spcBef>
                <a:spcPts val="0"/>
              </a:spcBef>
              <a:spcAft>
                <a:spcPts val="0"/>
              </a:spcAft>
              <a:buClr>
                <a:schemeClr val="accent4"/>
              </a:buClr>
              <a:buSzPts val="2000"/>
              <a:buFont typeface="Roboto Slab"/>
              <a:buChar char="★"/>
            </a:pPr>
            <a:r>
              <a:rPr lang="en" sz="2000">
                <a:solidFill>
                  <a:schemeClr val="accent4"/>
                </a:solidFill>
                <a:latin typeface="Roboto Slab"/>
                <a:ea typeface="Roboto Slab"/>
                <a:cs typeface="Roboto Slab"/>
                <a:sym typeface="Roboto Slab"/>
              </a:rPr>
              <a:t>Appointment Dates by School</a:t>
            </a:r>
            <a:endParaRPr sz="2000">
              <a:solidFill>
                <a:schemeClr val="accent4"/>
              </a:solidFill>
              <a:latin typeface="Roboto Slab"/>
              <a:ea typeface="Roboto Slab"/>
              <a:cs typeface="Roboto Slab"/>
              <a:sym typeface="Roboto Slab"/>
            </a:endParaRPr>
          </a:p>
          <a:p>
            <a:pPr indent="-355600" lvl="0" marL="457200" rtl="0" algn="l">
              <a:lnSpc>
                <a:spcPct val="150000"/>
              </a:lnSpc>
              <a:spcBef>
                <a:spcPts val="0"/>
              </a:spcBef>
              <a:spcAft>
                <a:spcPts val="0"/>
              </a:spcAft>
              <a:buClr>
                <a:schemeClr val="accent4"/>
              </a:buClr>
              <a:buSzPts val="2000"/>
              <a:buFont typeface="Roboto Slab"/>
              <a:buChar char="★"/>
            </a:pPr>
            <a:r>
              <a:rPr lang="en" sz="2000">
                <a:solidFill>
                  <a:schemeClr val="accent4"/>
                </a:solidFill>
                <a:latin typeface="Roboto Slab"/>
                <a:ea typeface="Roboto Slab"/>
                <a:cs typeface="Roboto Slab"/>
                <a:sym typeface="Roboto Slab"/>
              </a:rPr>
              <a:t>Counselor Q &amp; A Zoom Information</a:t>
            </a:r>
            <a:endParaRPr sz="2000">
              <a:solidFill>
                <a:schemeClr val="accent4"/>
              </a:solidFill>
              <a:latin typeface="Roboto Slab"/>
              <a:ea typeface="Roboto Slab"/>
              <a:cs typeface="Roboto Slab"/>
              <a:sym typeface="Roboto Slab"/>
            </a:endParaRPr>
          </a:p>
          <a:p>
            <a:pPr indent="0" lvl="0" marL="0" rtl="0" algn="l">
              <a:lnSpc>
                <a:spcPct val="150000"/>
              </a:lnSpc>
              <a:spcBef>
                <a:spcPts val="0"/>
              </a:spcBef>
              <a:spcAft>
                <a:spcPts val="0"/>
              </a:spcAft>
              <a:buNone/>
            </a:pPr>
            <a:r>
              <a:t/>
            </a:r>
            <a:endParaRPr sz="2000">
              <a:solidFill>
                <a:schemeClr val="accent4"/>
              </a:solidFill>
              <a:latin typeface="Roboto Slab"/>
              <a:ea typeface="Roboto Slab"/>
              <a:cs typeface="Roboto Slab"/>
              <a:sym typeface="Roboto Slab"/>
            </a:endParaRPr>
          </a:p>
          <a:p>
            <a:pPr indent="0" lvl="0" marL="0" rtl="0" algn="ctr">
              <a:lnSpc>
                <a:spcPct val="150000"/>
              </a:lnSpc>
              <a:spcBef>
                <a:spcPts val="0"/>
              </a:spcBef>
              <a:spcAft>
                <a:spcPts val="0"/>
              </a:spcAft>
              <a:buNone/>
            </a:pPr>
            <a:r>
              <a:rPr lang="en" sz="2000">
                <a:solidFill>
                  <a:schemeClr val="accent4"/>
                </a:solidFill>
                <a:latin typeface="Roboto Slab"/>
                <a:ea typeface="Roboto Slab"/>
                <a:cs typeface="Roboto Slab"/>
                <a:sym typeface="Roboto Slab"/>
              </a:rPr>
              <a:t>Arrives in your inbox tonight!</a:t>
            </a:r>
            <a:endParaRPr sz="2000">
              <a:solidFill>
                <a:schemeClr val="accent4"/>
              </a:solidFill>
              <a:latin typeface="Roboto Slab"/>
              <a:ea typeface="Roboto Slab"/>
              <a:cs typeface="Roboto Slab"/>
              <a:sym typeface="Roboto Slab"/>
            </a:endParaRPr>
          </a:p>
        </p:txBody>
      </p:sp>
      <p:pic>
        <p:nvPicPr>
          <p:cNvPr id="343" name="Google Shape;343;p43"/>
          <p:cNvPicPr preferRelativeResize="0"/>
          <p:nvPr/>
        </p:nvPicPr>
        <p:blipFill>
          <a:blip r:embed="rId3">
            <a:alphaModFix/>
          </a:blip>
          <a:stretch>
            <a:fillRect/>
          </a:stretch>
        </p:blipFill>
        <p:spPr>
          <a:xfrm>
            <a:off x="120700" y="306275"/>
            <a:ext cx="3239575" cy="43279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4"/>
          <p:cNvSpPr txBox="1"/>
          <p:nvPr/>
        </p:nvSpPr>
        <p:spPr>
          <a:xfrm>
            <a:off x="298150" y="575875"/>
            <a:ext cx="8614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lt1"/>
                </a:solidFill>
                <a:latin typeface="Roboto Slab"/>
                <a:ea typeface="Roboto Slab"/>
                <a:cs typeface="Roboto Slab"/>
                <a:sym typeface="Roboto Slab"/>
              </a:rPr>
              <a:t>SAVE THE DATE</a:t>
            </a:r>
            <a:endParaRPr b="1" sz="3000">
              <a:solidFill>
                <a:schemeClr val="lt1"/>
              </a:solidFill>
              <a:latin typeface="Roboto Slab"/>
              <a:ea typeface="Roboto Slab"/>
              <a:cs typeface="Roboto Slab"/>
              <a:sym typeface="Roboto Slab"/>
            </a:endParaRPr>
          </a:p>
        </p:txBody>
      </p:sp>
      <p:sp>
        <p:nvSpPr>
          <p:cNvPr id="349" name="Google Shape;349;p44"/>
          <p:cNvSpPr txBox="1"/>
          <p:nvPr/>
        </p:nvSpPr>
        <p:spPr>
          <a:xfrm>
            <a:off x="471150" y="1334950"/>
            <a:ext cx="8219100" cy="2967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latin typeface="Roboto Slab"/>
                <a:ea typeface="Roboto Slab"/>
                <a:cs typeface="Roboto Slab"/>
                <a:sym typeface="Roboto Slab"/>
              </a:rPr>
              <a:t>Q &amp; A with the Irvine High School Counselors</a:t>
            </a:r>
            <a:endParaRPr b="1" sz="2400">
              <a:solidFill>
                <a:schemeClr val="lt1"/>
              </a:solidFill>
              <a:latin typeface="Roboto Slab"/>
              <a:ea typeface="Roboto Slab"/>
              <a:cs typeface="Roboto Slab"/>
              <a:sym typeface="Roboto Slab"/>
            </a:endParaRPr>
          </a:p>
          <a:p>
            <a:pPr indent="0" lvl="0" marL="0" rtl="0" algn="ctr">
              <a:spcBef>
                <a:spcPts val="0"/>
              </a:spcBef>
              <a:spcAft>
                <a:spcPts val="0"/>
              </a:spcAft>
              <a:buNone/>
            </a:pPr>
            <a:r>
              <a:rPr b="1" lang="en" sz="2400">
                <a:solidFill>
                  <a:schemeClr val="lt1"/>
                </a:solidFill>
                <a:latin typeface="Roboto Slab"/>
                <a:ea typeface="Roboto Slab"/>
                <a:cs typeface="Roboto Slab"/>
                <a:sym typeface="Roboto Slab"/>
              </a:rPr>
              <a:t>Thursday, March 19th</a:t>
            </a:r>
            <a:endParaRPr b="1" sz="2400">
              <a:solidFill>
                <a:schemeClr val="lt1"/>
              </a:solidFill>
              <a:latin typeface="Roboto Slab"/>
              <a:ea typeface="Roboto Slab"/>
              <a:cs typeface="Roboto Slab"/>
              <a:sym typeface="Roboto Slab"/>
            </a:endParaRPr>
          </a:p>
          <a:p>
            <a:pPr indent="0" lvl="0" marL="0" rtl="0" algn="ctr">
              <a:spcBef>
                <a:spcPts val="0"/>
              </a:spcBef>
              <a:spcAft>
                <a:spcPts val="0"/>
              </a:spcAft>
              <a:buNone/>
            </a:pPr>
            <a:r>
              <a:rPr b="1" lang="en" sz="2400">
                <a:solidFill>
                  <a:schemeClr val="lt1"/>
                </a:solidFill>
                <a:latin typeface="Roboto Slab"/>
                <a:ea typeface="Roboto Slab"/>
                <a:cs typeface="Roboto Slab"/>
                <a:sym typeface="Roboto Slab"/>
              </a:rPr>
              <a:t>8am-9am via Zoom</a:t>
            </a:r>
            <a:endParaRPr b="1" sz="2400">
              <a:solidFill>
                <a:schemeClr val="lt1"/>
              </a:solidFill>
              <a:latin typeface="Roboto Slab"/>
              <a:ea typeface="Roboto Slab"/>
              <a:cs typeface="Roboto Slab"/>
              <a:sym typeface="Roboto Slab"/>
            </a:endParaRPr>
          </a:p>
          <a:p>
            <a:pPr indent="0" lvl="0" marL="0" rtl="0" algn="ctr">
              <a:lnSpc>
                <a:spcPct val="115000"/>
              </a:lnSpc>
              <a:spcBef>
                <a:spcPts val="1200"/>
              </a:spcBef>
              <a:spcAft>
                <a:spcPts val="0"/>
              </a:spcAft>
              <a:buNone/>
            </a:pPr>
            <a:r>
              <a:rPr b="1" lang="en" sz="1800">
                <a:solidFill>
                  <a:schemeClr val="lt1"/>
                </a:solidFill>
                <a:latin typeface="Nixie One"/>
                <a:ea typeface="Nixie One"/>
                <a:cs typeface="Nixie One"/>
                <a:sym typeface="Nixie One"/>
              </a:rPr>
              <a:t>Irvine High School counseling team will hold a virtual presentation with Q &amp; A.  Counselors will post the recorded virtual presentation after Thursday, March 19th to the IHS Counseling website under “New Family Information”</a:t>
            </a:r>
            <a:endParaRPr b="1" sz="2900">
              <a:solidFill>
                <a:schemeClr val="lt1"/>
              </a:solidFill>
              <a:latin typeface="Nixie One"/>
              <a:ea typeface="Nixie One"/>
              <a:cs typeface="Nixie One"/>
              <a:sym typeface="Nixie One"/>
            </a:endParaRPr>
          </a:p>
          <a:p>
            <a:pPr indent="0" lvl="0" marL="0" rtl="0" algn="l">
              <a:spcBef>
                <a:spcPts val="0"/>
              </a:spcBef>
              <a:spcAft>
                <a:spcPts val="0"/>
              </a:spcAft>
              <a:buNone/>
            </a:pPr>
            <a:r>
              <a:t/>
            </a:r>
            <a:endParaRPr b="1" sz="1600">
              <a:latin typeface="Nixie One"/>
              <a:ea typeface="Nixie One"/>
              <a:cs typeface="Nixie One"/>
              <a:sym typeface="Nixie One"/>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5"/>
          <p:cNvSpPr txBox="1"/>
          <p:nvPr>
            <p:ph type="ctrTitle"/>
          </p:nvPr>
        </p:nvSpPr>
        <p:spPr>
          <a:xfrm>
            <a:off x="452250" y="607425"/>
            <a:ext cx="8239500" cy="630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200"/>
              <a:t>Next </a:t>
            </a:r>
            <a:r>
              <a:rPr lang="en" sz="3200"/>
              <a:t>Steps for Registering Your Student</a:t>
            </a:r>
            <a:endParaRPr sz="3200"/>
          </a:p>
        </p:txBody>
      </p:sp>
      <p:sp>
        <p:nvSpPr>
          <p:cNvPr id="355" name="Google Shape;355;p45"/>
          <p:cNvSpPr txBox="1"/>
          <p:nvPr/>
        </p:nvSpPr>
        <p:spPr>
          <a:xfrm>
            <a:off x="427850" y="1290000"/>
            <a:ext cx="8239500" cy="2586000"/>
          </a:xfrm>
          <a:prstGeom prst="rect">
            <a:avLst/>
          </a:prstGeom>
          <a:noFill/>
          <a:ln>
            <a:noFill/>
          </a:ln>
        </p:spPr>
        <p:txBody>
          <a:bodyPr anchorCtr="0" anchor="t" bIns="91425" lIns="91425" spcFirstLastPara="1" rIns="91425" wrap="square" tIns="91425">
            <a:spAutoFit/>
          </a:bodyPr>
          <a:lstStyle/>
          <a:p>
            <a:pPr indent="-393700" lvl="0" marL="457200" rtl="0" algn="l">
              <a:spcBef>
                <a:spcPts val="0"/>
              </a:spcBef>
              <a:spcAft>
                <a:spcPts val="0"/>
              </a:spcAft>
              <a:buClr>
                <a:schemeClr val="lt1"/>
              </a:buClr>
              <a:buSzPts val="2600"/>
              <a:buFont typeface="Roboto Slab"/>
              <a:buAutoNum type="arabicPeriod"/>
            </a:pPr>
            <a:r>
              <a:rPr b="1" lang="en" sz="2600">
                <a:solidFill>
                  <a:schemeClr val="lt1"/>
                </a:solidFill>
                <a:latin typeface="Roboto Slab"/>
                <a:ea typeface="Roboto Slab"/>
                <a:cs typeface="Roboto Slab"/>
                <a:sym typeface="Roboto Slab"/>
              </a:rPr>
              <a:t>Print and Open Materials</a:t>
            </a:r>
            <a:endParaRPr b="1" sz="2600">
              <a:solidFill>
                <a:schemeClr val="lt1"/>
              </a:solidFill>
              <a:latin typeface="Roboto Slab"/>
              <a:ea typeface="Roboto Slab"/>
              <a:cs typeface="Roboto Slab"/>
              <a:sym typeface="Roboto Slab"/>
            </a:endParaRPr>
          </a:p>
          <a:p>
            <a:pPr indent="-393700" lvl="0" marL="457200" rtl="0" algn="l">
              <a:spcBef>
                <a:spcPts val="0"/>
              </a:spcBef>
              <a:spcAft>
                <a:spcPts val="0"/>
              </a:spcAft>
              <a:buClr>
                <a:schemeClr val="lt1"/>
              </a:buClr>
              <a:buSzPts val="2600"/>
              <a:buFont typeface="Roboto Slab"/>
              <a:buAutoNum type="arabicPeriod"/>
            </a:pPr>
            <a:r>
              <a:rPr b="1" lang="en" sz="2600">
                <a:solidFill>
                  <a:schemeClr val="lt1"/>
                </a:solidFill>
                <a:latin typeface="Roboto Slab"/>
                <a:ea typeface="Roboto Slab"/>
                <a:cs typeface="Roboto Slab"/>
                <a:sym typeface="Roboto Slab"/>
              </a:rPr>
              <a:t>Review Course Recommendations in Aeries</a:t>
            </a:r>
            <a:endParaRPr b="1" sz="2600">
              <a:solidFill>
                <a:schemeClr val="lt1"/>
              </a:solidFill>
              <a:latin typeface="Roboto Slab"/>
              <a:ea typeface="Roboto Slab"/>
              <a:cs typeface="Roboto Slab"/>
              <a:sym typeface="Roboto Slab"/>
            </a:endParaRPr>
          </a:p>
          <a:p>
            <a:pPr indent="-393700" lvl="0" marL="457200" rtl="0" algn="l">
              <a:spcBef>
                <a:spcPts val="0"/>
              </a:spcBef>
              <a:spcAft>
                <a:spcPts val="0"/>
              </a:spcAft>
              <a:buClr>
                <a:schemeClr val="lt1"/>
              </a:buClr>
              <a:buSzPts val="2600"/>
              <a:buFont typeface="Roboto Slab"/>
              <a:buAutoNum type="arabicPeriod"/>
            </a:pPr>
            <a:r>
              <a:rPr b="1" lang="en" sz="2600">
                <a:solidFill>
                  <a:schemeClr val="lt1"/>
                </a:solidFill>
                <a:latin typeface="Roboto Slab"/>
                <a:ea typeface="Roboto Slab"/>
                <a:cs typeface="Roboto Slab"/>
                <a:sym typeface="Roboto Slab"/>
              </a:rPr>
              <a:t>Request Courses- Core</a:t>
            </a:r>
            <a:endParaRPr b="1" sz="2600">
              <a:solidFill>
                <a:schemeClr val="lt1"/>
              </a:solidFill>
              <a:latin typeface="Roboto Slab"/>
              <a:ea typeface="Roboto Slab"/>
              <a:cs typeface="Roboto Slab"/>
              <a:sym typeface="Roboto Slab"/>
            </a:endParaRPr>
          </a:p>
          <a:p>
            <a:pPr indent="-393700" lvl="0" marL="457200" rtl="0" algn="l">
              <a:spcBef>
                <a:spcPts val="0"/>
              </a:spcBef>
              <a:spcAft>
                <a:spcPts val="0"/>
              </a:spcAft>
              <a:buClr>
                <a:schemeClr val="lt1"/>
              </a:buClr>
              <a:buSzPts val="2600"/>
              <a:buFont typeface="Roboto Slab"/>
              <a:buAutoNum type="arabicPeriod"/>
            </a:pPr>
            <a:r>
              <a:rPr b="1" lang="en" sz="2600">
                <a:solidFill>
                  <a:schemeClr val="lt1"/>
                </a:solidFill>
                <a:latin typeface="Roboto Slab"/>
                <a:ea typeface="Roboto Slab"/>
                <a:cs typeface="Roboto Slab"/>
                <a:sym typeface="Roboto Slab"/>
              </a:rPr>
              <a:t>Request Courses- Electives</a:t>
            </a:r>
            <a:endParaRPr b="1" sz="2600">
              <a:solidFill>
                <a:schemeClr val="lt1"/>
              </a:solidFill>
              <a:latin typeface="Roboto Slab"/>
              <a:ea typeface="Roboto Slab"/>
              <a:cs typeface="Roboto Slab"/>
              <a:sym typeface="Roboto Slab"/>
            </a:endParaRPr>
          </a:p>
          <a:p>
            <a:pPr indent="-393700" lvl="0" marL="457200" rtl="0" algn="l">
              <a:spcBef>
                <a:spcPts val="0"/>
              </a:spcBef>
              <a:spcAft>
                <a:spcPts val="0"/>
              </a:spcAft>
              <a:buClr>
                <a:schemeClr val="lt1"/>
              </a:buClr>
              <a:buSzPts val="2600"/>
              <a:buFont typeface="Roboto Slab"/>
              <a:buAutoNum type="arabicPeriod"/>
            </a:pPr>
            <a:r>
              <a:rPr b="1" lang="en" sz="2600">
                <a:solidFill>
                  <a:schemeClr val="lt1"/>
                </a:solidFill>
                <a:latin typeface="Roboto Slab"/>
                <a:ea typeface="Roboto Slab"/>
                <a:cs typeface="Roboto Slab"/>
                <a:sym typeface="Roboto Slab"/>
              </a:rPr>
              <a:t>Count Credits</a:t>
            </a:r>
            <a:endParaRPr b="1" sz="2600">
              <a:solidFill>
                <a:schemeClr val="lt1"/>
              </a:solidFill>
              <a:latin typeface="Roboto Slab"/>
              <a:ea typeface="Roboto Slab"/>
              <a:cs typeface="Roboto Slab"/>
              <a:sym typeface="Roboto Slab"/>
            </a:endParaRPr>
          </a:p>
          <a:p>
            <a:pPr indent="-393700" lvl="0" marL="457200" rtl="0" algn="l">
              <a:spcBef>
                <a:spcPts val="0"/>
              </a:spcBef>
              <a:spcAft>
                <a:spcPts val="0"/>
              </a:spcAft>
              <a:buClr>
                <a:schemeClr val="lt1"/>
              </a:buClr>
              <a:buSzPts val="2600"/>
              <a:buFont typeface="Roboto Slab"/>
              <a:buAutoNum type="arabicPeriod"/>
            </a:pPr>
            <a:r>
              <a:rPr b="1" lang="en" sz="2600">
                <a:solidFill>
                  <a:schemeClr val="lt1"/>
                </a:solidFill>
                <a:latin typeface="Roboto Slab"/>
                <a:ea typeface="Roboto Slab"/>
                <a:cs typeface="Roboto Slab"/>
                <a:sym typeface="Roboto Slab"/>
              </a:rPr>
              <a:t>Students Meet with Irvine HS Counselor </a:t>
            </a:r>
            <a:endParaRPr b="1" sz="2600">
              <a:solidFill>
                <a:schemeClr val="lt1"/>
              </a:solidFill>
              <a:latin typeface="Roboto Slab"/>
              <a:ea typeface="Roboto Slab"/>
              <a:cs typeface="Roboto Slab"/>
              <a:sym typeface="Roboto Slab"/>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6"/>
          <p:cNvSpPr txBox="1"/>
          <p:nvPr>
            <p:ph type="title"/>
          </p:nvPr>
        </p:nvSpPr>
        <p:spPr>
          <a:xfrm>
            <a:off x="1146025" y="530725"/>
            <a:ext cx="34215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000"/>
              <a:t>STEP 1</a:t>
            </a:r>
            <a:endParaRPr sz="4000"/>
          </a:p>
          <a:p>
            <a:pPr indent="0" lvl="0" marL="0" rtl="0" algn="l">
              <a:spcBef>
                <a:spcPts val="0"/>
              </a:spcBef>
              <a:spcAft>
                <a:spcPts val="0"/>
              </a:spcAft>
              <a:buNone/>
            </a:pPr>
            <a:r>
              <a:rPr lang="en" sz="1600"/>
              <a:t>Print and Open Materials</a:t>
            </a:r>
            <a:endParaRPr sz="1600"/>
          </a:p>
        </p:txBody>
      </p:sp>
      <p:sp>
        <p:nvSpPr>
          <p:cNvPr id="361" name="Google Shape;361;p46"/>
          <p:cNvSpPr/>
          <p:nvPr/>
        </p:nvSpPr>
        <p:spPr>
          <a:xfrm>
            <a:off x="3720000" y="2010700"/>
            <a:ext cx="1857600" cy="10044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6"/>
          <p:cNvSpPr/>
          <p:nvPr/>
        </p:nvSpPr>
        <p:spPr>
          <a:xfrm>
            <a:off x="3300600" y="3466375"/>
            <a:ext cx="1833300" cy="1028700"/>
          </a:xfrm>
          <a:prstGeom prst="lef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6"/>
          <p:cNvSpPr txBox="1"/>
          <p:nvPr/>
        </p:nvSpPr>
        <p:spPr>
          <a:xfrm>
            <a:off x="3720000" y="2205100"/>
            <a:ext cx="1516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Roboto Slab"/>
                <a:ea typeface="Roboto Slab"/>
                <a:cs typeface="Roboto Slab"/>
                <a:sym typeface="Roboto Slab"/>
              </a:rPr>
              <a:t>Grade Level Course List</a:t>
            </a:r>
            <a:endParaRPr b="1">
              <a:solidFill>
                <a:schemeClr val="lt1"/>
              </a:solidFill>
              <a:latin typeface="Roboto Slab"/>
              <a:ea typeface="Roboto Slab"/>
              <a:cs typeface="Roboto Slab"/>
              <a:sym typeface="Roboto Slab"/>
            </a:endParaRPr>
          </a:p>
        </p:txBody>
      </p:sp>
      <p:sp>
        <p:nvSpPr>
          <p:cNvPr id="364" name="Google Shape;364;p46"/>
          <p:cNvSpPr txBox="1"/>
          <p:nvPr/>
        </p:nvSpPr>
        <p:spPr>
          <a:xfrm>
            <a:off x="3534600" y="3666275"/>
            <a:ext cx="1599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Roboto Slab"/>
                <a:ea typeface="Roboto Slab"/>
                <a:cs typeface="Roboto Slab"/>
                <a:sym typeface="Roboto Slab"/>
              </a:rPr>
              <a:t>Course Request Worksheet</a:t>
            </a:r>
            <a:endParaRPr b="1">
              <a:solidFill>
                <a:schemeClr val="lt1"/>
              </a:solidFill>
              <a:latin typeface="Roboto Slab"/>
              <a:ea typeface="Roboto Slab"/>
              <a:cs typeface="Roboto Slab"/>
              <a:sym typeface="Roboto Slab"/>
            </a:endParaRPr>
          </a:p>
        </p:txBody>
      </p:sp>
      <p:pic>
        <p:nvPicPr>
          <p:cNvPr id="365" name="Google Shape;365;p46"/>
          <p:cNvPicPr preferRelativeResize="0"/>
          <p:nvPr/>
        </p:nvPicPr>
        <p:blipFill>
          <a:blip r:embed="rId3">
            <a:alphaModFix/>
          </a:blip>
          <a:stretch>
            <a:fillRect/>
          </a:stretch>
        </p:blipFill>
        <p:spPr>
          <a:xfrm>
            <a:off x="545600" y="1737200"/>
            <a:ext cx="2560011" cy="3279274"/>
          </a:xfrm>
          <a:prstGeom prst="rect">
            <a:avLst/>
          </a:prstGeom>
          <a:noFill/>
          <a:ln cap="flat" cmpd="sng" w="28575">
            <a:solidFill>
              <a:schemeClr val="dk2"/>
            </a:solidFill>
            <a:prstDash val="solid"/>
            <a:round/>
            <a:headEnd len="sm" w="sm" type="none"/>
            <a:tailEnd len="sm" w="sm" type="none"/>
          </a:ln>
        </p:spPr>
      </p:pic>
      <p:pic>
        <p:nvPicPr>
          <p:cNvPr id="366" name="Google Shape;366;p46"/>
          <p:cNvPicPr preferRelativeResize="0"/>
          <p:nvPr/>
        </p:nvPicPr>
        <p:blipFill>
          <a:blip r:embed="rId4">
            <a:alphaModFix/>
          </a:blip>
          <a:stretch>
            <a:fillRect/>
          </a:stretch>
        </p:blipFill>
        <p:spPr>
          <a:xfrm>
            <a:off x="5666675" y="530725"/>
            <a:ext cx="3197575" cy="41898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7"/>
          <p:cNvSpPr txBox="1"/>
          <p:nvPr>
            <p:ph type="title"/>
          </p:nvPr>
        </p:nvSpPr>
        <p:spPr>
          <a:xfrm>
            <a:off x="1146025" y="530725"/>
            <a:ext cx="34215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000"/>
              <a:t>STEP 1</a:t>
            </a:r>
            <a:endParaRPr sz="4000"/>
          </a:p>
          <a:p>
            <a:pPr indent="0" lvl="0" marL="0" rtl="0" algn="l">
              <a:spcBef>
                <a:spcPts val="0"/>
              </a:spcBef>
              <a:spcAft>
                <a:spcPts val="0"/>
              </a:spcAft>
              <a:buNone/>
            </a:pPr>
            <a:r>
              <a:rPr lang="en" sz="1600"/>
              <a:t> Open Materials</a:t>
            </a:r>
            <a:endParaRPr sz="1600"/>
          </a:p>
        </p:txBody>
      </p:sp>
      <p:sp>
        <p:nvSpPr>
          <p:cNvPr id="372" name="Google Shape;372;p47"/>
          <p:cNvSpPr/>
          <p:nvPr/>
        </p:nvSpPr>
        <p:spPr>
          <a:xfrm>
            <a:off x="4083650" y="2028150"/>
            <a:ext cx="1857600" cy="10044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7"/>
          <p:cNvSpPr/>
          <p:nvPr/>
        </p:nvSpPr>
        <p:spPr>
          <a:xfrm>
            <a:off x="3717200" y="3461500"/>
            <a:ext cx="1833300" cy="1028700"/>
          </a:xfrm>
          <a:prstGeom prst="lef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7"/>
          <p:cNvSpPr txBox="1"/>
          <p:nvPr/>
        </p:nvSpPr>
        <p:spPr>
          <a:xfrm>
            <a:off x="4212325" y="2330250"/>
            <a:ext cx="151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Roboto Slab"/>
                <a:ea typeface="Roboto Slab"/>
                <a:cs typeface="Roboto Slab"/>
                <a:sym typeface="Roboto Slab"/>
              </a:rPr>
              <a:t>Electives Flyer</a:t>
            </a:r>
            <a:endParaRPr b="1">
              <a:solidFill>
                <a:schemeClr val="lt1"/>
              </a:solidFill>
              <a:latin typeface="Roboto Slab"/>
              <a:ea typeface="Roboto Slab"/>
              <a:cs typeface="Roboto Slab"/>
              <a:sym typeface="Roboto Slab"/>
            </a:endParaRPr>
          </a:p>
        </p:txBody>
      </p:sp>
      <p:sp>
        <p:nvSpPr>
          <p:cNvPr id="375" name="Google Shape;375;p47"/>
          <p:cNvSpPr txBox="1"/>
          <p:nvPr/>
        </p:nvSpPr>
        <p:spPr>
          <a:xfrm>
            <a:off x="3870725" y="3668050"/>
            <a:ext cx="1647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Roboto Slab"/>
                <a:ea typeface="Roboto Slab"/>
                <a:cs typeface="Roboto Slab"/>
                <a:sym typeface="Roboto Slab"/>
              </a:rPr>
              <a:t>IHS Course of Study</a:t>
            </a:r>
            <a:endParaRPr b="1">
              <a:solidFill>
                <a:schemeClr val="lt1"/>
              </a:solidFill>
              <a:latin typeface="Roboto Slab"/>
              <a:ea typeface="Roboto Slab"/>
              <a:cs typeface="Roboto Slab"/>
              <a:sym typeface="Roboto Slab"/>
            </a:endParaRPr>
          </a:p>
        </p:txBody>
      </p:sp>
      <p:sp>
        <p:nvSpPr>
          <p:cNvPr id="376" name="Google Shape;376;p47"/>
          <p:cNvSpPr txBox="1"/>
          <p:nvPr/>
        </p:nvSpPr>
        <p:spPr>
          <a:xfrm>
            <a:off x="4829475" y="72875"/>
            <a:ext cx="37998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500">
                <a:solidFill>
                  <a:schemeClr val="accent4"/>
                </a:solidFill>
                <a:latin typeface="Roboto Slab"/>
                <a:ea typeface="Roboto Slab"/>
                <a:cs typeface="Roboto Slab"/>
                <a:sym typeface="Roboto Slab"/>
              </a:rPr>
              <a:t>Open these items instead of printing.</a:t>
            </a:r>
            <a:r>
              <a:rPr b="1" i="1" lang="en" sz="2100">
                <a:solidFill>
                  <a:schemeClr val="accent4"/>
                </a:solidFill>
                <a:latin typeface="Roboto Slab"/>
                <a:ea typeface="Roboto Slab"/>
                <a:cs typeface="Roboto Slab"/>
                <a:sym typeface="Roboto Slab"/>
              </a:rPr>
              <a:t> </a:t>
            </a:r>
            <a:endParaRPr b="1" i="1" sz="2100">
              <a:solidFill>
                <a:schemeClr val="accent4"/>
              </a:solidFill>
              <a:latin typeface="Roboto Slab"/>
              <a:ea typeface="Roboto Slab"/>
              <a:cs typeface="Roboto Slab"/>
              <a:sym typeface="Roboto Slab"/>
            </a:endParaRPr>
          </a:p>
        </p:txBody>
      </p:sp>
      <p:pic>
        <p:nvPicPr>
          <p:cNvPr id="377" name="Google Shape;377;p47"/>
          <p:cNvPicPr preferRelativeResize="0"/>
          <p:nvPr/>
        </p:nvPicPr>
        <p:blipFill rotWithShape="1">
          <a:blip r:embed="rId3">
            <a:alphaModFix/>
          </a:blip>
          <a:srcRect b="0" l="-6670" r="6670" t="0"/>
          <a:stretch/>
        </p:blipFill>
        <p:spPr>
          <a:xfrm>
            <a:off x="545800" y="1982975"/>
            <a:ext cx="3044551" cy="2906725"/>
          </a:xfrm>
          <a:prstGeom prst="rect">
            <a:avLst/>
          </a:prstGeom>
          <a:noFill/>
          <a:ln cap="flat" cmpd="sng" w="28575">
            <a:solidFill>
              <a:schemeClr val="dk2"/>
            </a:solidFill>
            <a:prstDash val="solid"/>
            <a:round/>
            <a:headEnd len="sm" w="sm" type="none"/>
            <a:tailEnd len="sm" w="sm" type="none"/>
          </a:ln>
        </p:spPr>
      </p:pic>
      <p:pic>
        <p:nvPicPr>
          <p:cNvPr id="378" name="Google Shape;378;p47"/>
          <p:cNvPicPr preferRelativeResize="0"/>
          <p:nvPr/>
        </p:nvPicPr>
        <p:blipFill>
          <a:blip r:embed="rId4">
            <a:alphaModFix/>
          </a:blip>
          <a:stretch>
            <a:fillRect/>
          </a:stretch>
        </p:blipFill>
        <p:spPr>
          <a:xfrm>
            <a:off x="6011200" y="1179575"/>
            <a:ext cx="2897950" cy="3310625"/>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8"/>
          <p:cNvSpPr txBox="1"/>
          <p:nvPr>
            <p:ph type="title"/>
          </p:nvPr>
        </p:nvSpPr>
        <p:spPr>
          <a:xfrm>
            <a:off x="1146025" y="530725"/>
            <a:ext cx="3421500" cy="98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000"/>
              <a:t>STEP 2</a:t>
            </a:r>
            <a:endParaRPr sz="4000"/>
          </a:p>
          <a:p>
            <a:pPr indent="0" lvl="0" marL="0" rtl="0" algn="l">
              <a:spcBef>
                <a:spcPts val="0"/>
              </a:spcBef>
              <a:spcAft>
                <a:spcPts val="0"/>
              </a:spcAft>
              <a:buNone/>
            </a:pPr>
            <a:r>
              <a:rPr lang="en" sz="1600"/>
              <a:t>Review Course Recommendations- March 20th</a:t>
            </a:r>
            <a:endParaRPr sz="1600"/>
          </a:p>
        </p:txBody>
      </p:sp>
      <p:pic>
        <p:nvPicPr>
          <p:cNvPr id="384" name="Google Shape;384;p48"/>
          <p:cNvPicPr preferRelativeResize="0"/>
          <p:nvPr/>
        </p:nvPicPr>
        <p:blipFill>
          <a:blip r:embed="rId3">
            <a:alphaModFix/>
          </a:blip>
          <a:stretch>
            <a:fillRect/>
          </a:stretch>
        </p:blipFill>
        <p:spPr>
          <a:xfrm>
            <a:off x="4646175" y="1670425"/>
            <a:ext cx="4293075" cy="3297275"/>
          </a:xfrm>
          <a:prstGeom prst="rect">
            <a:avLst/>
          </a:prstGeom>
          <a:noFill/>
          <a:ln>
            <a:noFill/>
          </a:ln>
        </p:spPr>
      </p:pic>
      <p:sp>
        <p:nvSpPr>
          <p:cNvPr id="385" name="Google Shape;385;p48"/>
          <p:cNvSpPr txBox="1"/>
          <p:nvPr/>
        </p:nvSpPr>
        <p:spPr>
          <a:xfrm>
            <a:off x="366450" y="1793025"/>
            <a:ext cx="4135500" cy="2878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accent4"/>
              </a:buClr>
              <a:buSzPts val="1400"/>
              <a:buFont typeface="Roboto Slab"/>
              <a:buAutoNum type="arabicPeriod"/>
            </a:pPr>
            <a:r>
              <a:rPr b="1" lang="en">
                <a:solidFill>
                  <a:schemeClr val="accent4"/>
                </a:solidFill>
                <a:latin typeface="Roboto Slab"/>
                <a:ea typeface="Roboto Slab"/>
                <a:cs typeface="Roboto Slab"/>
                <a:sym typeface="Roboto Slab"/>
              </a:rPr>
              <a:t>Log into your Parent or Student Portal Account in Aeries at </a:t>
            </a:r>
            <a:r>
              <a:rPr b="1" lang="en" u="sng">
                <a:solidFill>
                  <a:schemeClr val="accent4"/>
                </a:solidFill>
                <a:latin typeface="Roboto Slab"/>
                <a:ea typeface="Roboto Slab"/>
                <a:cs typeface="Roboto Slab"/>
                <a:sym typeface="Roboto Slab"/>
                <a:hlinkClick r:id="rId4">
                  <a:extLst>
                    <a:ext uri="{A12FA001-AC4F-418D-AE19-62706E023703}">
                      <ahyp:hlinkClr val="tx"/>
                    </a:ext>
                  </a:extLst>
                </a:hlinkClick>
              </a:rPr>
              <a:t>https://my.iusd.org</a:t>
            </a:r>
            <a:endParaRPr b="1">
              <a:solidFill>
                <a:schemeClr val="accent4"/>
              </a:solidFill>
              <a:latin typeface="Roboto Slab"/>
              <a:ea typeface="Roboto Slab"/>
              <a:cs typeface="Roboto Slab"/>
              <a:sym typeface="Roboto Slab"/>
            </a:endParaRPr>
          </a:p>
          <a:p>
            <a:pPr indent="-317500" lvl="0" marL="457200" rtl="0" algn="l">
              <a:lnSpc>
                <a:spcPct val="115000"/>
              </a:lnSpc>
              <a:spcBef>
                <a:spcPts val="0"/>
              </a:spcBef>
              <a:spcAft>
                <a:spcPts val="0"/>
              </a:spcAft>
              <a:buClr>
                <a:schemeClr val="accent4"/>
              </a:buClr>
              <a:buSzPts val="1400"/>
              <a:buFont typeface="Roboto Slab"/>
              <a:buAutoNum type="arabicPeriod"/>
            </a:pPr>
            <a:r>
              <a:rPr b="1" lang="en">
                <a:solidFill>
                  <a:schemeClr val="accent4"/>
                </a:solidFill>
                <a:latin typeface="Roboto Slab"/>
                <a:ea typeface="Roboto Slab"/>
                <a:cs typeface="Roboto Slab"/>
                <a:sym typeface="Roboto Slab"/>
              </a:rPr>
              <a:t>Select “Classes” then “Course Requests”</a:t>
            </a:r>
            <a:endParaRPr b="1">
              <a:solidFill>
                <a:schemeClr val="accent4"/>
              </a:solidFill>
              <a:latin typeface="Roboto Slab"/>
              <a:ea typeface="Roboto Slab"/>
              <a:cs typeface="Roboto Slab"/>
              <a:sym typeface="Roboto Slab"/>
            </a:endParaRPr>
          </a:p>
          <a:p>
            <a:pPr indent="-317500" lvl="0" marL="457200" rtl="0" algn="l">
              <a:lnSpc>
                <a:spcPct val="115000"/>
              </a:lnSpc>
              <a:spcBef>
                <a:spcPts val="0"/>
              </a:spcBef>
              <a:spcAft>
                <a:spcPts val="0"/>
              </a:spcAft>
              <a:buClr>
                <a:schemeClr val="accent4"/>
              </a:buClr>
              <a:buSzPts val="1400"/>
              <a:buFont typeface="Roboto Slab"/>
              <a:buAutoNum type="arabicPeriod"/>
            </a:pPr>
            <a:r>
              <a:rPr b="1" lang="en">
                <a:solidFill>
                  <a:schemeClr val="accent4"/>
                </a:solidFill>
                <a:latin typeface="Roboto Slab"/>
                <a:ea typeface="Roboto Slab"/>
                <a:cs typeface="Roboto Slab"/>
                <a:sym typeface="Roboto Slab"/>
              </a:rPr>
              <a:t>You will only see English, Math, Social Science, &amp; Science </a:t>
            </a:r>
            <a:r>
              <a:rPr b="1" i="1" lang="en">
                <a:solidFill>
                  <a:schemeClr val="accent4"/>
                </a:solidFill>
                <a:latin typeface="Roboto Slab"/>
                <a:ea typeface="Roboto Slab"/>
                <a:cs typeface="Roboto Slab"/>
                <a:sym typeface="Roboto Slab"/>
              </a:rPr>
              <a:t>recommendations</a:t>
            </a:r>
            <a:endParaRPr b="1" i="1">
              <a:solidFill>
                <a:schemeClr val="accent4"/>
              </a:solidFill>
              <a:latin typeface="Roboto Slab"/>
              <a:ea typeface="Roboto Slab"/>
              <a:cs typeface="Roboto Slab"/>
              <a:sym typeface="Roboto Slab"/>
            </a:endParaRPr>
          </a:p>
          <a:p>
            <a:pPr indent="-317500" lvl="0" marL="457200" rtl="0" algn="l">
              <a:lnSpc>
                <a:spcPct val="115000"/>
              </a:lnSpc>
              <a:spcBef>
                <a:spcPts val="0"/>
              </a:spcBef>
              <a:spcAft>
                <a:spcPts val="0"/>
              </a:spcAft>
              <a:buClr>
                <a:schemeClr val="accent4"/>
              </a:buClr>
              <a:buSzPts val="1400"/>
              <a:buFont typeface="Roboto Slab"/>
              <a:buAutoNum type="arabicPeriod"/>
            </a:pPr>
            <a:r>
              <a:rPr b="1" lang="en">
                <a:solidFill>
                  <a:schemeClr val="accent4"/>
                </a:solidFill>
                <a:latin typeface="Roboto Slab"/>
                <a:ea typeface="Roboto Slab"/>
                <a:cs typeface="Roboto Slab"/>
                <a:sym typeface="Roboto Slab"/>
              </a:rPr>
              <a:t>The rest of your 9th grade courses will be chosen by you and you will list them on your Course Worksheet. Your student will bring their Course Worksheet with them when they meet with their counselor at the middle school.</a:t>
            </a:r>
            <a:endParaRPr b="1" sz="1000">
              <a:solidFill>
                <a:schemeClr val="accent4"/>
              </a:solidFill>
              <a:latin typeface="Roboto Slab"/>
              <a:ea typeface="Roboto Slab"/>
              <a:cs typeface="Roboto Slab"/>
              <a:sym typeface="Roboto Slab"/>
            </a:endParaRPr>
          </a:p>
        </p:txBody>
      </p:sp>
      <p:sp>
        <p:nvSpPr>
          <p:cNvPr id="386" name="Google Shape;386;p48"/>
          <p:cNvSpPr/>
          <p:nvPr/>
        </p:nvSpPr>
        <p:spPr>
          <a:xfrm>
            <a:off x="7250650" y="4483500"/>
            <a:ext cx="1282500" cy="484200"/>
          </a:xfrm>
          <a:prstGeom prst="left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9"/>
          <p:cNvSpPr txBox="1"/>
          <p:nvPr>
            <p:ph type="title"/>
          </p:nvPr>
        </p:nvSpPr>
        <p:spPr>
          <a:xfrm>
            <a:off x="1146025" y="530725"/>
            <a:ext cx="34215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000"/>
              <a:t>STEP 3</a:t>
            </a:r>
            <a:endParaRPr sz="4000"/>
          </a:p>
          <a:p>
            <a:pPr indent="0" lvl="0" marL="0" rtl="0" algn="l">
              <a:spcBef>
                <a:spcPts val="0"/>
              </a:spcBef>
              <a:spcAft>
                <a:spcPts val="0"/>
              </a:spcAft>
              <a:buNone/>
            </a:pPr>
            <a:r>
              <a:rPr lang="en" sz="1600"/>
              <a:t>Request Courses - Core</a:t>
            </a:r>
            <a:endParaRPr sz="1600"/>
          </a:p>
        </p:txBody>
      </p:sp>
      <p:sp>
        <p:nvSpPr>
          <p:cNvPr id="392" name="Google Shape;392;p49"/>
          <p:cNvSpPr txBox="1"/>
          <p:nvPr/>
        </p:nvSpPr>
        <p:spPr>
          <a:xfrm>
            <a:off x="4665725" y="784950"/>
            <a:ext cx="4192800" cy="35301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b="1" lang="en" sz="2000">
                <a:solidFill>
                  <a:schemeClr val="accent4"/>
                </a:solidFill>
                <a:latin typeface="Roboto Slab"/>
                <a:ea typeface="Roboto Slab"/>
                <a:cs typeface="Roboto Slab"/>
                <a:sym typeface="Roboto Slab"/>
              </a:rPr>
              <a:t>Review your student’s core subject recommendations in Aeries and options provided on the course planning worksheet.</a:t>
            </a:r>
            <a:endParaRPr b="1" sz="2000">
              <a:solidFill>
                <a:schemeClr val="accent4"/>
              </a:solidFill>
              <a:latin typeface="Roboto Slab"/>
              <a:ea typeface="Roboto Slab"/>
              <a:cs typeface="Roboto Slab"/>
              <a:sym typeface="Roboto Slab"/>
            </a:endParaRPr>
          </a:p>
          <a:p>
            <a:pPr indent="0" lvl="0" marL="457200" rtl="0" algn="l">
              <a:lnSpc>
                <a:spcPct val="115000"/>
              </a:lnSpc>
              <a:spcBef>
                <a:spcPts val="1600"/>
              </a:spcBef>
              <a:spcAft>
                <a:spcPts val="1600"/>
              </a:spcAft>
              <a:buNone/>
            </a:pPr>
            <a:r>
              <a:rPr b="1" lang="en" sz="2000">
                <a:solidFill>
                  <a:schemeClr val="accent4"/>
                </a:solidFill>
                <a:latin typeface="Roboto Slab"/>
                <a:ea typeface="Roboto Slab"/>
                <a:cs typeface="Roboto Slab"/>
                <a:sym typeface="Roboto Slab"/>
              </a:rPr>
              <a:t>Write in the course that was either recommended or the course that you feel is most appropriate for your student.</a:t>
            </a:r>
            <a:endParaRPr b="1" sz="2000">
              <a:solidFill>
                <a:schemeClr val="accent4"/>
              </a:solidFill>
              <a:latin typeface="Roboto Slab"/>
              <a:ea typeface="Roboto Slab"/>
              <a:cs typeface="Roboto Slab"/>
              <a:sym typeface="Roboto Slab"/>
            </a:endParaRPr>
          </a:p>
        </p:txBody>
      </p:sp>
      <p:sp>
        <p:nvSpPr>
          <p:cNvPr id="393" name="Google Shape;393;p49"/>
          <p:cNvSpPr txBox="1"/>
          <p:nvPr/>
        </p:nvSpPr>
        <p:spPr>
          <a:xfrm>
            <a:off x="7198075" y="4453000"/>
            <a:ext cx="1598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latin typeface="Roboto Slab"/>
              <a:ea typeface="Roboto Slab"/>
              <a:cs typeface="Roboto Slab"/>
              <a:sym typeface="Roboto Slab"/>
            </a:endParaRPr>
          </a:p>
        </p:txBody>
      </p:sp>
      <p:pic>
        <p:nvPicPr>
          <p:cNvPr id="394" name="Google Shape;394;p49"/>
          <p:cNvPicPr preferRelativeResize="0"/>
          <p:nvPr/>
        </p:nvPicPr>
        <p:blipFill rotWithShape="1">
          <a:blip r:embed="rId3">
            <a:alphaModFix/>
          </a:blip>
          <a:srcRect b="0" l="0" r="18726" t="0"/>
          <a:stretch/>
        </p:blipFill>
        <p:spPr>
          <a:xfrm>
            <a:off x="1050700" y="1692025"/>
            <a:ext cx="2923799" cy="3233725"/>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0"/>
          <p:cNvSpPr txBox="1"/>
          <p:nvPr>
            <p:ph type="title"/>
          </p:nvPr>
        </p:nvSpPr>
        <p:spPr>
          <a:xfrm>
            <a:off x="1146025" y="530725"/>
            <a:ext cx="32088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000"/>
              <a:t>ATHLETICS</a:t>
            </a:r>
            <a:endParaRPr/>
          </a:p>
        </p:txBody>
      </p:sp>
      <p:sp>
        <p:nvSpPr>
          <p:cNvPr id="400" name="Google Shape;400;p50"/>
          <p:cNvSpPr txBox="1"/>
          <p:nvPr/>
        </p:nvSpPr>
        <p:spPr>
          <a:xfrm>
            <a:off x="537375" y="1781025"/>
            <a:ext cx="4038000" cy="3370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accent4"/>
                </a:solidFill>
                <a:latin typeface="Roboto Slab"/>
                <a:ea typeface="Roboto Slab"/>
                <a:cs typeface="Roboto Slab"/>
                <a:sym typeface="Roboto Slab"/>
              </a:rPr>
              <a:t>2026 Summer Camps</a:t>
            </a:r>
            <a:endParaRPr b="1" sz="2400">
              <a:solidFill>
                <a:schemeClr val="accent4"/>
              </a:solidFill>
              <a:latin typeface="Roboto Slab"/>
              <a:ea typeface="Roboto Slab"/>
              <a:cs typeface="Roboto Slab"/>
              <a:sym typeface="Roboto Slab"/>
            </a:endParaRPr>
          </a:p>
          <a:p>
            <a:pPr indent="0" lvl="0" marL="0" rtl="0" algn="ctr">
              <a:spcBef>
                <a:spcPts val="0"/>
              </a:spcBef>
              <a:spcAft>
                <a:spcPts val="0"/>
              </a:spcAft>
              <a:buNone/>
            </a:pPr>
            <a:r>
              <a:t/>
            </a:r>
            <a:endParaRPr b="1" sz="1300">
              <a:solidFill>
                <a:schemeClr val="accent4"/>
              </a:solidFill>
              <a:latin typeface="Roboto Slab"/>
              <a:ea typeface="Roboto Slab"/>
              <a:cs typeface="Roboto Slab"/>
              <a:sym typeface="Roboto Slab"/>
            </a:endParaRPr>
          </a:p>
          <a:p>
            <a:pPr indent="-336550" lvl="0" marL="457200" rtl="0" algn="l">
              <a:lnSpc>
                <a:spcPct val="150000"/>
              </a:lnSpc>
              <a:spcBef>
                <a:spcPts val="0"/>
              </a:spcBef>
              <a:spcAft>
                <a:spcPts val="0"/>
              </a:spcAft>
              <a:buClr>
                <a:schemeClr val="accent4"/>
              </a:buClr>
              <a:buSzPts val="1700"/>
              <a:buFont typeface="Roboto Slab"/>
              <a:buChar char="★"/>
            </a:pPr>
            <a:r>
              <a:rPr b="1" lang="en" sz="1700">
                <a:solidFill>
                  <a:schemeClr val="accent4"/>
                </a:solidFill>
                <a:latin typeface="Roboto Slab"/>
                <a:ea typeface="Roboto Slab"/>
                <a:cs typeface="Roboto Slab"/>
                <a:sym typeface="Roboto Slab"/>
              </a:rPr>
              <a:t>Open to all athletes</a:t>
            </a:r>
            <a:endParaRPr b="1" sz="1700">
              <a:solidFill>
                <a:schemeClr val="accent4"/>
              </a:solidFill>
              <a:latin typeface="Roboto Slab"/>
              <a:ea typeface="Roboto Slab"/>
              <a:cs typeface="Roboto Slab"/>
              <a:sym typeface="Roboto Slab"/>
            </a:endParaRPr>
          </a:p>
          <a:p>
            <a:pPr indent="-336550" lvl="0" marL="457200" rtl="0" algn="l">
              <a:lnSpc>
                <a:spcPct val="150000"/>
              </a:lnSpc>
              <a:spcBef>
                <a:spcPts val="0"/>
              </a:spcBef>
              <a:spcAft>
                <a:spcPts val="0"/>
              </a:spcAft>
              <a:buClr>
                <a:schemeClr val="accent4"/>
              </a:buClr>
              <a:buSzPts val="1700"/>
              <a:buFont typeface="Roboto Slab"/>
              <a:buChar char="★"/>
            </a:pPr>
            <a:r>
              <a:rPr b="1" lang="en" sz="1700">
                <a:solidFill>
                  <a:schemeClr val="accent4"/>
                </a:solidFill>
                <a:latin typeface="Roboto Slab"/>
                <a:ea typeface="Roboto Slab"/>
                <a:cs typeface="Roboto Slab"/>
                <a:sym typeface="Roboto Slab"/>
              </a:rPr>
              <a:t>Opportunity for students to get to know other athletes interested in </a:t>
            </a:r>
            <a:r>
              <a:rPr b="1" lang="en" sz="1700">
                <a:solidFill>
                  <a:schemeClr val="accent4"/>
                </a:solidFill>
                <a:latin typeface="Roboto Slab"/>
                <a:ea typeface="Roboto Slab"/>
                <a:cs typeface="Roboto Slab"/>
                <a:sym typeface="Roboto Slab"/>
              </a:rPr>
              <a:t>trying out for that sport</a:t>
            </a:r>
            <a:endParaRPr b="1" sz="1700">
              <a:solidFill>
                <a:schemeClr val="accent4"/>
              </a:solidFill>
              <a:latin typeface="Roboto Slab"/>
              <a:ea typeface="Roboto Slab"/>
              <a:cs typeface="Roboto Slab"/>
              <a:sym typeface="Roboto Slab"/>
            </a:endParaRPr>
          </a:p>
          <a:p>
            <a:pPr indent="-336550" lvl="0" marL="457200" rtl="0" algn="l">
              <a:lnSpc>
                <a:spcPct val="150000"/>
              </a:lnSpc>
              <a:spcBef>
                <a:spcPts val="0"/>
              </a:spcBef>
              <a:spcAft>
                <a:spcPts val="0"/>
              </a:spcAft>
              <a:buClr>
                <a:schemeClr val="accent4"/>
              </a:buClr>
              <a:buSzPts val="1700"/>
              <a:buFont typeface="Roboto Slab"/>
              <a:buChar char="★"/>
            </a:pPr>
            <a:r>
              <a:rPr b="1" lang="en" sz="1700">
                <a:solidFill>
                  <a:schemeClr val="accent4"/>
                </a:solidFill>
                <a:latin typeface="Roboto Slab"/>
                <a:ea typeface="Roboto Slab"/>
                <a:cs typeface="Roboto Slab"/>
                <a:sym typeface="Roboto Slab"/>
              </a:rPr>
              <a:t>Additional information will be posted to the Irvine HS website under athletics.</a:t>
            </a:r>
            <a:endParaRPr b="1" sz="1700">
              <a:solidFill>
                <a:schemeClr val="accent4"/>
              </a:solidFill>
              <a:latin typeface="Roboto Slab"/>
              <a:ea typeface="Roboto Slab"/>
              <a:cs typeface="Roboto Slab"/>
              <a:sym typeface="Roboto Slab"/>
            </a:endParaRPr>
          </a:p>
        </p:txBody>
      </p:sp>
      <p:pic>
        <p:nvPicPr>
          <p:cNvPr id="401" name="Google Shape;401;p50"/>
          <p:cNvPicPr preferRelativeResize="0"/>
          <p:nvPr/>
        </p:nvPicPr>
        <p:blipFill>
          <a:blip r:embed="rId3">
            <a:alphaModFix/>
          </a:blip>
          <a:stretch>
            <a:fillRect/>
          </a:stretch>
        </p:blipFill>
        <p:spPr>
          <a:xfrm>
            <a:off x="5181925" y="226325"/>
            <a:ext cx="3653810" cy="483870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1"/>
          <p:cNvSpPr txBox="1"/>
          <p:nvPr>
            <p:ph type="title"/>
          </p:nvPr>
        </p:nvSpPr>
        <p:spPr>
          <a:xfrm>
            <a:off x="1146025" y="530725"/>
            <a:ext cx="32088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000"/>
              <a:t>ATHLETICS</a:t>
            </a:r>
            <a:endParaRPr/>
          </a:p>
        </p:txBody>
      </p:sp>
      <p:sp>
        <p:nvSpPr>
          <p:cNvPr id="407" name="Google Shape;407;p51"/>
          <p:cNvSpPr txBox="1"/>
          <p:nvPr/>
        </p:nvSpPr>
        <p:spPr>
          <a:xfrm>
            <a:off x="310775" y="2578600"/>
            <a:ext cx="4300800" cy="738900"/>
          </a:xfrm>
          <a:prstGeom prst="rect">
            <a:avLst/>
          </a:prstGeom>
          <a:noFill/>
          <a:ln>
            <a:noFill/>
          </a:ln>
        </p:spPr>
        <p:txBody>
          <a:bodyPr anchorCtr="0" anchor="t" bIns="91425" lIns="91425" spcFirstLastPara="1" rIns="91425" wrap="square" tIns="91425">
            <a:spAutoFit/>
          </a:bodyPr>
          <a:lstStyle/>
          <a:p>
            <a:pPr indent="-412750" lvl="0" marL="457200" rtl="0" algn="l">
              <a:lnSpc>
                <a:spcPct val="150000"/>
              </a:lnSpc>
              <a:spcBef>
                <a:spcPts val="0"/>
              </a:spcBef>
              <a:spcAft>
                <a:spcPts val="0"/>
              </a:spcAft>
              <a:buClr>
                <a:schemeClr val="accent4"/>
              </a:buClr>
              <a:buSzPts val="2900"/>
              <a:buFont typeface="Roboto Slab"/>
              <a:buChar char="★"/>
            </a:pPr>
            <a:r>
              <a:rPr b="1" lang="en" sz="3600">
                <a:solidFill>
                  <a:schemeClr val="accent4"/>
                </a:solidFill>
                <a:latin typeface="Roboto Slab"/>
                <a:ea typeface="Roboto Slab"/>
                <a:cs typeface="Roboto Slab"/>
                <a:sym typeface="Roboto Slab"/>
              </a:rPr>
              <a:t>SAVE THE DATE</a:t>
            </a:r>
            <a:endParaRPr b="1" sz="2900">
              <a:solidFill>
                <a:schemeClr val="accent4"/>
              </a:solidFill>
              <a:latin typeface="Roboto Slab"/>
              <a:ea typeface="Roboto Slab"/>
              <a:cs typeface="Roboto Slab"/>
              <a:sym typeface="Roboto Slab"/>
            </a:endParaRPr>
          </a:p>
        </p:txBody>
      </p:sp>
      <p:pic>
        <p:nvPicPr>
          <p:cNvPr id="408" name="Google Shape;408;p51"/>
          <p:cNvPicPr preferRelativeResize="0"/>
          <p:nvPr/>
        </p:nvPicPr>
        <p:blipFill>
          <a:blip r:embed="rId3">
            <a:alphaModFix/>
          </a:blip>
          <a:stretch>
            <a:fillRect/>
          </a:stretch>
        </p:blipFill>
        <p:spPr>
          <a:xfrm>
            <a:off x="4803075" y="158425"/>
            <a:ext cx="4126751" cy="48953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6"/>
          <p:cNvSpPr txBox="1"/>
          <p:nvPr/>
        </p:nvSpPr>
        <p:spPr>
          <a:xfrm>
            <a:off x="224275" y="585050"/>
            <a:ext cx="86928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200">
                <a:solidFill>
                  <a:schemeClr val="lt1"/>
                </a:solidFill>
                <a:latin typeface="Roboto Slab"/>
                <a:ea typeface="Roboto Slab"/>
                <a:cs typeface="Roboto Slab"/>
                <a:sym typeface="Roboto Slab"/>
              </a:rPr>
              <a:t>COUNSELING TEAM</a:t>
            </a:r>
            <a:endParaRPr b="1" sz="3200">
              <a:solidFill>
                <a:schemeClr val="lt1"/>
              </a:solidFill>
              <a:latin typeface="Roboto Slab"/>
              <a:ea typeface="Roboto Slab"/>
              <a:cs typeface="Roboto Slab"/>
              <a:sym typeface="Roboto Slab"/>
            </a:endParaRPr>
          </a:p>
        </p:txBody>
      </p:sp>
      <p:pic>
        <p:nvPicPr>
          <p:cNvPr id="125" name="Google Shape;125;p16"/>
          <p:cNvPicPr preferRelativeResize="0"/>
          <p:nvPr/>
        </p:nvPicPr>
        <p:blipFill rotWithShape="1">
          <a:blip r:embed="rId3">
            <a:alphaModFix/>
          </a:blip>
          <a:srcRect b="6001" l="0" r="0" t="6010"/>
          <a:stretch/>
        </p:blipFill>
        <p:spPr>
          <a:xfrm>
            <a:off x="341300" y="1363450"/>
            <a:ext cx="1489200" cy="1489200"/>
          </a:xfrm>
          <a:prstGeom prst="ellipse">
            <a:avLst/>
          </a:prstGeom>
          <a:noFill/>
          <a:ln>
            <a:noFill/>
          </a:ln>
        </p:spPr>
      </p:pic>
      <p:pic>
        <p:nvPicPr>
          <p:cNvPr id="126" name="Google Shape;126;p16"/>
          <p:cNvPicPr preferRelativeResize="0"/>
          <p:nvPr/>
        </p:nvPicPr>
        <p:blipFill rotWithShape="1">
          <a:blip r:embed="rId4">
            <a:alphaModFix/>
          </a:blip>
          <a:srcRect b="10511" l="0" r="0" t="10519"/>
          <a:stretch/>
        </p:blipFill>
        <p:spPr>
          <a:xfrm>
            <a:off x="2135600" y="1363450"/>
            <a:ext cx="1489200" cy="1489200"/>
          </a:xfrm>
          <a:prstGeom prst="ellipse">
            <a:avLst/>
          </a:prstGeom>
          <a:noFill/>
          <a:ln>
            <a:noFill/>
          </a:ln>
        </p:spPr>
      </p:pic>
      <p:pic>
        <p:nvPicPr>
          <p:cNvPr id="127" name="Google Shape;127;p16"/>
          <p:cNvPicPr preferRelativeResize="0"/>
          <p:nvPr/>
        </p:nvPicPr>
        <p:blipFill rotWithShape="1">
          <a:blip r:embed="rId5">
            <a:alphaModFix/>
          </a:blip>
          <a:srcRect b="8061" l="0" r="0" t="8053"/>
          <a:stretch/>
        </p:blipFill>
        <p:spPr>
          <a:xfrm>
            <a:off x="3833400" y="1363450"/>
            <a:ext cx="1489200" cy="1489200"/>
          </a:xfrm>
          <a:prstGeom prst="ellipse">
            <a:avLst/>
          </a:prstGeom>
          <a:noFill/>
          <a:ln>
            <a:noFill/>
          </a:ln>
        </p:spPr>
      </p:pic>
      <p:pic>
        <p:nvPicPr>
          <p:cNvPr id="128" name="Google Shape;128;p16" title="Yvonne.jpg"/>
          <p:cNvPicPr preferRelativeResize="0"/>
          <p:nvPr/>
        </p:nvPicPr>
        <p:blipFill rotWithShape="1">
          <a:blip r:embed="rId6">
            <a:alphaModFix/>
          </a:blip>
          <a:srcRect b="3790" l="0" r="0" t="3780"/>
          <a:stretch/>
        </p:blipFill>
        <p:spPr>
          <a:xfrm>
            <a:off x="5531200" y="1363450"/>
            <a:ext cx="1489200" cy="1489200"/>
          </a:xfrm>
          <a:prstGeom prst="ellipse">
            <a:avLst/>
          </a:prstGeom>
          <a:noFill/>
          <a:ln>
            <a:noFill/>
          </a:ln>
        </p:spPr>
      </p:pic>
      <p:sp>
        <p:nvSpPr>
          <p:cNvPr id="129" name="Google Shape;129;p16"/>
          <p:cNvSpPr txBox="1"/>
          <p:nvPr/>
        </p:nvSpPr>
        <p:spPr>
          <a:xfrm>
            <a:off x="341300" y="3038450"/>
            <a:ext cx="1489200" cy="734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1200">
                <a:solidFill>
                  <a:schemeClr val="lt1"/>
                </a:solidFill>
                <a:latin typeface="Nixie One"/>
                <a:ea typeface="Nixie One"/>
                <a:cs typeface="Nixie One"/>
                <a:sym typeface="Nixie One"/>
              </a:rPr>
              <a:t>Sam Davis</a:t>
            </a:r>
            <a:br>
              <a:rPr lang="en">
                <a:solidFill>
                  <a:schemeClr val="lt1"/>
                </a:solidFill>
                <a:latin typeface="Nixie One"/>
                <a:ea typeface="Nixie One"/>
                <a:cs typeface="Nixie One"/>
                <a:sym typeface="Nixie One"/>
              </a:rPr>
            </a:br>
            <a:r>
              <a:rPr lang="en" sz="800">
                <a:solidFill>
                  <a:schemeClr val="lt1"/>
                </a:solidFill>
                <a:latin typeface="Nixie One"/>
                <a:ea typeface="Nixie One"/>
                <a:cs typeface="Nixie One"/>
                <a:sym typeface="Nixie One"/>
              </a:rPr>
              <a:t>COUNSELOR</a:t>
            </a:r>
            <a:endParaRPr sz="800">
              <a:solidFill>
                <a:schemeClr val="lt1"/>
              </a:solidFill>
              <a:latin typeface="Nixie One"/>
              <a:ea typeface="Nixie One"/>
              <a:cs typeface="Nixie One"/>
              <a:sym typeface="Nixie One"/>
            </a:endParaRPr>
          </a:p>
          <a:p>
            <a:pPr indent="0" lvl="0" marL="0" rtl="0" algn="ctr">
              <a:spcBef>
                <a:spcPts val="400"/>
              </a:spcBef>
              <a:spcAft>
                <a:spcPts val="400"/>
              </a:spcAft>
              <a:buNone/>
            </a:pPr>
            <a:r>
              <a:t/>
            </a:r>
            <a:endParaRPr>
              <a:latin typeface="Nixie One"/>
              <a:ea typeface="Nixie One"/>
              <a:cs typeface="Nixie One"/>
              <a:sym typeface="Nixie One"/>
            </a:endParaRPr>
          </a:p>
        </p:txBody>
      </p:sp>
      <p:sp>
        <p:nvSpPr>
          <p:cNvPr id="130" name="Google Shape;130;p16"/>
          <p:cNvSpPr txBox="1"/>
          <p:nvPr/>
        </p:nvSpPr>
        <p:spPr>
          <a:xfrm>
            <a:off x="2241325" y="3038450"/>
            <a:ext cx="1489200" cy="734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1200">
                <a:solidFill>
                  <a:schemeClr val="lt1"/>
                </a:solidFill>
                <a:latin typeface="Nixie One"/>
                <a:ea typeface="Nixie One"/>
                <a:cs typeface="Nixie One"/>
                <a:sym typeface="Nixie One"/>
              </a:rPr>
              <a:t>Amy Klamberg</a:t>
            </a:r>
            <a:br>
              <a:rPr lang="en">
                <a:solidFill>
                  <a:schemeClr val="lt1"/>
                </a:solidFill>
                <a:latin typeface="Nixie One"/>
                <a:ea typeface="Nixie One"/>
                <a:cs typeface="Nixie One"/>
                <a:sym typeface="Nixie One"/>
              </a:rPr>
            </a:br>
            <a:r>
              <a:rPr lang="en" sz="800">
                <a:solidFill>
                  <a:schemeClr val="lt1"/>
                </a:solidFill>
                <a:latin typeface="Nixie One"/>
                <a:ea typeface="Nixie One"/>
                <a:cs typeface="Nixie One"/>
                <a:sym typeface="Nixie One"/>
              </a:rPr>
              <a:t>COUNSELOR</a:t>
            </a:r>
            <a:endParaRPr sz="800">
              <a:solidFill>
                <a:schemeClr val="lt1"/>
              </a:solidFill>
              <a:latin typeface="Nixie One"/>
              <a:ea typeface="Nixie One"/>
              <a:cs typeface="Nixie One"/>
              <a:sym typeface="Nixie One"/>
            </a:endParaRPr>
          </a:p>
          <a:p>
            <a:pPr indent="0" lvl="0" marL="0" rtl="0" algn="ctr">
              <a:spcBef>
                <a:spcPts val="400"/>
              </a:spcBef>
              <a:spcAft>
                <a:spcPts val="400"/>
              </a:spcAft>
              <a:buNone/>
            </a:pPr>
            <a:r>
              <a:t/>
            </a:r>
            <a:endParaRPr>
              <a:latin typeface="Nixie One"/>
              <a:ea typeface="Nixie One"/>
              <a:cs typeface="Nixie One"/>
              <a:sym typeface="Nixie One"/>
            </a:endParaRPr>
          </a:p>
        </p:txBody>
      </p:sp>
      <p:sp>
        <p:nvSpPr>
          <p:cNvPr id="131" name="Google Shape;131;p16"/>
          <p:cNvSpPr txBox="1"/>
          <p:nvPr/>
        </p:nvSpPr>
        <p:spPr>
          <a:xfrm>
            <a:off x="5542075" y="3038450"/>
            <a:ext cx="1489200" cy="734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1200">
                <a:solidFill>
                  <a:schemeClr val="lt1"/>
                </a:solidFill>
                <a:latin typeface="Nixie One"/>
                <a:ea typeface="Nixie One"/>
                <a:cs typeface="Nixie One"/>
                <a:sym typeface="Nixie One"/>
              </a:rPr>
              <a:t>Yvonne Nguyen</a:t>
            </a:r>
            <a:br>
              <a:rPr lang="en">
                <a:solidFill>
                  <a:schemeClr val="lt1"/>
                </a:solidFill>
                <a:latin typeface="Nixie One"/>
                <a:ea typeface="Nixie One"/>
                <a:cs typeface="Nixie One"/>
                <a:sym typeface="Nixie One"/>
              </a:rPr>
            </a:br>
            <a:r>
              <a:rPr lang="en" sz="800">
                <a:solidFill>
                  <a:schemeClr val="lt1"/>
                </a:solidFill>
                <a:latin typeface="Nixie One"/>
                <a:ea typeface="Nixie One"/>
                <a:cs typeface="Nixie One"/>
                <a:sym typeface="Nixie One"/>
              </a:rPr>
              <a:t>COUNSELOR</a:t>
            </a:r>
            <a:endParaRPr sz="800">
              <a:solidFill>
                <a:schemeClr val="lt1"/>
              </a:solidFill>
              <a:latin typeface="Nixie One"/>
              <a:ea typeface="Nixie One"/>
              <a:cs typeface="Nixie One"/>
              <a:sym typeface="Nixie One"/>
            </a:endParaRPr>
          </a:p>
          <a:p>
            <a:pPr indent="0" lvl="0" marL="0" rtl="0" algn="ctr">
              <a:spcBef>
                <a:spcPts val="400"/>
              </a:spcBef>
              <a:spcAft>
                <a:spcPts val="400"/>
              </a:spcAft>
              <a:buNone/>
            </a:pPr>
            <a:r>
              <a:t/>
            </a:r>
            <a:endParaRPr>
              <a:latin typeface="Nixie One"/>
              <a:ea typeface="Nixie One"/>
              <a:cs typeface="Nixie One"/>
              <a:sym typeface="Nixie One"/>
            </a:endParaRPr>
          </a:p>
        </p:txBody>
      </p:sp>
      <p:sp>
        <p:nvSpPr>
          <p:cNvPr id="132" name="Google Shape;132;p16"/>
          <p:cNvSpPr txBox="1"/>
          <p:nvPr/>
        </p:nvSpPr>
        <p:spPr>
          <a:xfrm>
            <a:off x="3891700" y="3038450"/>
            <a:ext cx="1489200" cy="734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1200">
                <a:solidFill>
                  <a:schemeClr val="lt1"/>
                </a:solidFill>
                <a:latin typeface="Nixie One"/>
                <a:ea typeface="Nixie One"/>
                <a:cs typeface="Nixie One"/>
                <a:sym typeface="Nixie One"/>
              </a:rPr>
              <a:t>Cheryl Linquiti</a:t>
            </a:r>
            <a:br>
              <a:rPr lang="en">
                <a:solidFill>
                  <a:schemeClr val="lt1"/>
                </a:solidFill>
                <a:latin typeface="Nixie One"/>
                <a:ea typeface="Nixie One"/>
                <a:cs typeface="Nixie One"/>
                <a:sym typeface="Nixie One"/>
              </a:rPr>
            </a:br>
            <a:r>
              <a:rPr lang="en" sz="800">
                <a:solidFill>
                  <a:schemeClr val="lt1"/>
                </a:solidFill>
                <a:latin typeface="Nixie One"/>
                <a:ea typeface="Nixie One"/>
                <a:cs typeface="Nixie One"/>
                <a:sym typeface="Nixie One"/>
              </a:rPr>
              <a:t>COUNSELOR</a:t>
            </a:r>
            <a:endParaRPr sz="800">
              <a:solidFill>
                <a:schemeClr val="lt1"/>
              </a:solidFill>
              <a:latin typeface="Nixie One"/>
              <a:ea typeface="Nixie One"/>
              <a:cs typeface="Nixie One"/>
              <a:sym typeface="Nixie One"/>
            </a:endParaRPr>
          </a:p>
          <a:p>
            <a:pPr indent="0" lvl="0" marL="0" rtl="0" algn="ctr">
              <a:spcBef>
                <a:spcPts val="400"/>
              </a:spcBef>
              <a:spcAft>
                <a:spcPts val="400"/>
              </a:spcAft>
              <a:buNone/>
            </a:pPr>
            <a:r>
              <a:t/>
            </a:r>
            <a:endParaRPr>
              <a:latin typeface="Nixie One"/>
              <a:ea typeface="Nixie One"/>
              <a:cs typeface="Nixie One"/>
              <a:sym typeface="Nixie One"/>
            </a:endParaRPr>
          </a:p>
        </p:txBody>
      </p:sp>
      <p:sp>
        <p:nvSpPr>
          <p:cNvPr id="133" name="Google Shape;133;p16"/>
          <p:cNvSpPr txBox="1"/>
          <p:nvPr/>
        </p:nvSpPr>
        <p:spPr>
          <a:xfrm>
            <a:off x="7232575" y="3038450"/>
            <a:ext cx="1489200" cy="734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1200">
                <a:solidFill>
                  <a:schemeClr val="lt1"/>
                </a:solidFill>
                <a:latin typeface="Nixie One"/>
                <a:ea typeface="Nixie One"/>
                <a:cs typeface="Nixie One"/>
                <a:sym typeface="Nixie One"/>
              </a:rPr>
              <a:t>David Cota</a:t>
            </a:r>
            <a:br>
              <a:rPr lang="en">
                <a:solidFill>
                  <a:schemeClr val="lt1"/>
                </a:solidFill>
                <a:latin typeface="Nixie One"/>
                <a:ea typeface="Nixie One"/>
                <a:cs typeface="Nixie One"/>
                <a:sym typeface="Nixie One"/>
              </a:rPr>
            </a:br>
            <a:r>
              <a:rPr lang="en" sz="800">
                <a:solidFill>
                  <a:schemeClr val="lt1"/>
                </a:solidFill>
                <a:latin typeface="Nixie One"/>
                <a:ea typeface="Nixie One"/>
                <a:cs typeface="Nixie One"/>
                <a:sym typeface="Nixie One"/>
              </a:rPr>
              <a:t>COUNSELOR</a:t>
            </a:r>
            <a:endParaRPr sz="800">
              <a:solidFill>
                <a:schemeClr val="lt1"/>
              </a:solidFill>
              <a:latin typeface="Nixie One"/>
              <a:ea typeface="Nixie One"/>
              <a:cs typeface="Nixie One"/>
              <a:sym typeface="Nixie One"/>
            </a:endParaRPr>
          </a:p>
          <a:p>
            <a:pPr indent="0" lvl="0" marL="0" rtl="0" algn="ctr">
              <a:spcBef>
                <a:spcPts val="400"/>
              </a:spcBef>
              <a:spcAft>
                <a:spcPts val="0"/>
              </a:spcAft>
              <a:buNone/>
            </a:pPr>
            <a:r>
              <a:t/>
            </a:r>
            <a:endParaRPr>
              <a:latin typeface="Nixie One"/>
              <a:ea typeface="Nixie One"/>
              <a:cs typeface="Nixie One"/>
              <a:sym typeface="Nixie One"/>
            </a:endParaRPr>
          </a:p>
          <a:p>
            <a:pPr indent="0" lvl="0" marL="0" rtl="0" algn="ctr">
              <a:spcBef>
                <a:spcPts val="400"/>
              </a:spcBef>
              <a:spcAft>
                <a:spcPts val="400"/>
              </a:spcAft>
              <a:buNone/>
            </a:pPr>
            <a:r>
              <a:t/>
            </a:r>
            <a:endParaRPr>
              <a:latin typeface="Nixie One"/>
              <a:ea typeface="Nixie One"/>
              <a:cs typeface="Nixie One"/>
              <a:sym typeface="Nixie One"/>
            </a:endParaRPr>
          </a:p>
        </p:txBody>
      </p:sp>
      <p:sp>
        <p:nvSpPr>
          <p:cNvPr id="134" name="Google Shape;134;p16"/>
          <p:cNvSpPr txBox="1"/>
          <p:nvPr/>
        </p:nvSpPr>
        <p:spPr>
          <a:xfrm>
            <a:off x="565550" y="4281600"/>
            <a:ext cx="82881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lt1"/>
                </a:solidFill>
                <a:latin typeface="Roboto Slab"/>
                <a:ea typeface="Roboto Slab"/>
                <a:cs typeface="Roboto Slab"/>
                <a:sym typeface="Roboto Slab"/>
              </a:rPr>
              <a:t>Each counselor has designated Teacher Advisements (TAs) that make up their caseload.</a:t>
            </a:r>
            <a:endParaRPr b="1" sz="2200">
              <a:solidFill>
                <a:schemeClr val="lt1"/>
              </a:solidFill>
              <a:latin typeface="Roboto Slab"/>
              <a:ea typeface="Roboto Slab"/>
              <a:cs typeface="Roboto Slab"/>
              <a:sym typeface="Roboto Slab"/>
            </a:endParaRPr>
          </a:p>
        </p:txBody>
      </p:sp>
      <p:pic>
        <p:nvPicPr>
          <p:cNvPr id="135" name="Google Shape;135;p16"/>
          <p:cNvPicPr preferRelativeResize="0"/>
          <p:nvPr/>
        </p:nvPicPr>
        <p:blipFill rotWithShape="1">
          <a:blip r:embed="rId7">
            <a:alphaModFix/>
          </a:blip>
          <a:srcRect b="12495" l="0" r="0" t="12503"/>
          <a:stretch/>
        </p:blipFill>
        <p:spPr>
          <a:xfrm>
            <a:off x="7253450" y="1287025"/>
            <a:ext cx="1489200" cy="1489200"/>
          </a:xfrm>
          <a:prstGeom prst="ellipse">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2"/>
          <p:cNvSpPr txBox="1"/>
          <p:nvPr>
            <p:ph type="title"/>
          </p:nvPr>
        </p:nvSpPr>
        <p:spPr>
          <a:xfrm>
            <a:off x="1146025" y="530725"/>
            <a:ext cx="34215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000"/>
              <a:t>STEP 4</a:t>
            </a:r>
            <a:endParaRPr sz="4000"/>
          </a:p>
          <a:p>
            <a:pPr indent="0" lvl="0" marL="0" rtl="0" algn="l">
              <a:spcBef>
                <a:spcPts val="0"/>
              </a:spcBef>
              <a:spcAft>
                <a:spcPts val="0"/>
              </a:spcAft>
              <a:buNone/>
            </a:pPr>
            <a:r>
              <a:rPr lang="en" sz="1600"/>
              <a:t>Request Courses - Electives</a:t>
            </a:r>
            <a:endParaRPr sz="1600"/>
          </a:p>
        </p:txBody>
      </p:sp>
      <p:pic>
        <p:nvPicPr>
          <p:cNvPr id="414" name="Google Shape;414;p52"/>
          <p:cNvPicPr preferRelativeResize="0"/>
          <p:nvPr/>
        </p:nvPicPr>
        <p:blipFill>
          <a:blip r:embed="rId3">
            <a:alphaModFix/>
          </a:blip>
          <a:stretch>
            <a:fillRect/>
          </a:stretch>
        </p:blipFill>
        <p:spPr>
          <a:xfrm>
            <a:off x="423150" y="1963150"/>
            <a:ext cx="4144376" cy="2381975"/>
          </a:xfrm>
          <a:prstGeom prst="rect">
            <a:avLst/>
          </a:prstGeom>
          <a:noFill/>
          <a:ln cap="flat" cmpd="sng" w="38100">
            <a:solidFill>
              <a:schemeClr val="dk2"/>
            </a:solidFill>
            <a:prstDash val="solid"/>
            <a:round/>
            <a:headEnd len="sm" w="sm" type="none"/>
            <a:tailEnd len="sm" w="sm" type="none"/>
          </a:ln>
        </p:spPr>
      </p:pic>
      <p:sp>
        <p:nvSpPr>
          <p:cNvPr id="415" name="Google Shape;415;p52"/>
          <p:cNvSpPr txBox="1"/>
          <p:nvPr/>
        </p:nvSpPr>
        <p:spPr>
          <a:xfrm>
            <a:off x="4997250" y="273025"/>
            <a:ext cx="38319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4"/>
                </a:solidFill>
                <a:latin typeface="Roboto Slab"/>
                <a:ea typeface="Roboto Slab"/>
                <a:cs typeface="Roboto Slab"/>
                <a:sym typeface="Roboto Slab"/>
              </a:rPr>
              <a:t>Use electives flyer to select your electives. Enter them and their credits on your course </a:t>
            </a:r>
            <a:r>
              <a:rPr b="1" lang="en">
                <a:solidFill>
                  <a:schemeClr val="accent4"/>
                </a:solidFill>
                <a:latin typeface="Roboto Slab"/>
                <a:ea typeface="Roboto Slab"/>
                <a:cs typeface="Roboto Slab"/>
                <a:sym typeface="Roboto Slab"/>
              </a:rPr>
              <a:t>worksheet</a:t>
            </a:r>
            <a:r>
              <a:rPr b="1" lang="en">
                <a:solidFill>
                  <a:schemeClr val="accent4"/>
                </a:solidFill>
                <a:latin typeface="Roboto Slab"/>
                <a:ea typeface="Roboto Slab"/>
                <a:cs typeface="Roboto Slab"/>
                <a:sym typeface="Roboto Slab"/>
              </a:rPr>
              <a:t> in Section 2.</a:t>
            </a:r>
            <a:endParaRPr b="1">
              <a:solidFill>
                <a:schemeClr val="accent4"/>
              </a:solidFill>
              <a:latin typeface="Roboto Slab"/>
              <a:ea typeface="Roboto Slab"/>
              <a:cs typeface="Roboto Slab"/>
              <a:sym typeface="Roboto Slab"/>
            </a:endParaRPr>
          </a:p>
        </p:txBody>
      </p:sp>
      <p:pic>
        <p:nvPicPr>
          <p:cNvPr id="416" name="Google Shape;416;p52"/>
          <p:cNvPicPr preferRelativeResize="0"/>
          <p:nvPr/>
        </p:nvPicPr>
        <p:blipFill>
          <a:blip r:embed="rId4">
            <a:alphaModFix/>
          </a:blip>
          <a:stretch>
            <a:fillRect/>
          </a:stretch>
        </p:blipFill>
        <p:spPr>
          <a:xfrm>
            <a:off x="5567625" y="1242950"/>
            <a:ext cx="2897950" cy="3310625"/>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3"/>
          <p:cNvSpPr txBox="1"/>
          <p:nvPr>
            <p:ph type="title"/>
          </p:nvPr>
        </p:nvSpPr>
        <p:spPr>
          <a:xfrm>
            <a:off x="1146025" y="530725"/>
            <a:ext cx="34215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000"/>
              <a:t>STEP 4</a:t>
            </a:r>
            <a:endParaRPr sz="4000"/>
          </a:p>
          <a:p>
            <a:pPr indent="0" lvl="0" marL="0" rtl="0" algn="l">
              <a:spcBef>
                <a:spcPts val="0"/>
              </a:spcBef>
              <a:spcAft>
                <a:spcPts val="0"/>
              </a:spcAft>
              <a:buNone/>
            </a:pPr>
            <a:r>
              <a:rPr lang="en" sz="1600"/>
              <a:t>Request Courses - Electives</a:t>
            </a:r>
            <a:endParaRPr sz="1600"/>
          </a:p>
        </p:txBody>
      </p:sp>
      <p:sp>
        <p:nvSpPr>
          <p:cNvPr id="422" name="Google Shape;422;p53"/>
          <p:cNvSpPr txBox="1"/>
          <p:nvPr/>
        </p:nvSpPr>
        <p:spPr>
          <a:xfrm>
            <a:off x="4997250" y="273025"/>
            <a:ext cx="3831900" cy="184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accent4"/>
                </a:solidFill>
                <a:latin typeface="Roboto Slab"/>
                <a:ea typeface="Roboto Slab"/>
                <a:cs typeface="Roboto Slab"/>
                <a:sym typeface="Roboto Slab"/>
              </a:rPr>
              <a:t>Use the Course List to locate any credit plus electives (any course with a CR+) that your student may be interested in taking and add them to Section 3 of the Course Worksheet.</a:t>
            </a:r>
            <a:endParaRPr b="1" sz="1800">
              <a:solidFill>
                <a:schemeClr val="accent4"/>
              </a:solidFill>
              <a:latin typeface="Roboto Slab"/>
              <a:ea typeface="Roboto Slab"/>
              <a:cs typeface="Roboto Slab"/>
              <a:sym typeface="Roboto Slab"/>
            </a:endParaRPr>
          </a:p>
        </p:txBody>
      </p:sp>
      <p:pic>
        <p:nvPicPr>
          <p:cNvPr id="423" name="Google Shape;423;p53"/>
          <p:cNvPicPr preferRelativeResize="0"/>
          <p:nvPr/>
        </p:nvPicPr>
        <p:blipFill>
          <a:blip r:embed="rId3">
            <a:alphaModFix/>
          </a:blip>
          <a:stretch>
            <a:fillRect/>
          </a:stretch>
        </p:blipFill>
        <p:spPr>
          <a:xfrm>
            <a:off x="334525" y="2314275"/>
            <a:ext cx="6515350" cy="2028825"/>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4"/>
          <p:cNvSpPr txBox="1"/>
          <p:nvPr>
            <p:ph type="title"/>
          </p:nvPr>
        </p:nvSpPr>
        <p:spPr>
          <a:xfrm>
            <a:off x="1116025" y="530725"/>
            <a:ext cx="34215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000"/>
              <a:t>STEP 5</a:t>
            </a:r>
            <a:endParaRPr sz="4000"/>
          </a:p>
          <a:p>
            <a:pPr indent="0" lvl="0" marL="0" rtl="0" algn="l">
              <a:spcBef>
                <a:spcPts val="0"/>
              </a:spcBef>
              <a:spcAft>
                <a:spcPts val="0"/>
              </a:spcAft>
              <a:buNone/>
            </a:pPr>
            <a:r>
              <a:rPr lang="en" sz="1600"/>
              <a:t>Count Credits</a:t>
            </a:r>
            <a:endParaRPr sz="1600"/>
          </a:p>
        </p:txBody>
      </p:sp>
      <p:pic>
        <p:nvPicPr>
          <p:cNvPr id="429" name="Google Shape;429;p54"/>
          <p:cNvPicPr preferRelativeResize="0"/>
          <p:nvPr/>
        </p:nvPicPr>
        <p:blipFill>
          <a:blip r:embed="rId3">
            <a:alphaModFix/>
          </a:blip>
          <a:stretch>
            <a:fillRect/>
          </a:stretch>
        </p:blipFill>
        <p:spPr>
          <a:xfrm>
            <a:off x="4718863" y="530725"/>
            <a:ext cx="3821813" cy="4460375"/>
          </a:xfrm>
          <a:prstGeom prst="rect">
            <a:avLst/>
          </a:prstGeom>
          <a:noFill/>
          <a:ln>
            <a:noFill/>
          </a:ln>
        </p:spPr>
      </p:pic>
      <p:sp>
        <p:nvSpPr>
          <p:cNvPr id="430" name="Google Shape;430;p54"/>
          <p:cNvSpPr txBox="1"/>
          <p:nvPr/>
        </p:nvSpPr>
        <p:spPr>
          <a:xfrm>
            <a:off x="431725" y="1884625"/>
            <a:ext cx="4135800" cy="28629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accent4"/>
              </a:buClr>
              <a:buSzPts val="2000"/>
              <a:buFont typeface="Roboto Slab"/>
              <a:buAutoNum type="arabicPeriod"/>
            </a:pPr>
            <a:r>
              <a:rPr lang="en" sz="2000">
                <a:solidFill>
                  <a:schemeClr val="accent4"/>
                </a:solidFill>
                <a:latin typeface="Roboto Slab"/>
                <a:ea typeface="Roboto Slab"/>
                <a:cs typeface="Roboto Slab"/>
                <a:sym typeface="Roboto Slab"/>
              </a:rPr>
              <a:t>Total sections 1 &amp; 2 and write in the grey box</a:t>
            </a:r>
            <a:endParaRPr sz="2000">
              <a:solidFill>
                <a:schemeClr val="accent4"/>
              </a:solidFill>
              <a:latin typeface="Roboto Slab"/>
              <a:ea typeface="Roboto Slab"/>
              <a:cs typeface="Roboto Slab"/>
              <a:sym typeface="Roboto Slab"/>
            </a:endParaRPr>
          </a:p>
          <a:p>
            <a:pPr indent="-355600" lvl="0" marL="457200" rtl="0" algn="l">
              <a:spcBef>
                <a:spcPts val="0"/>
              </a:spcBef>
              <a:spcAft>
                <a:spcPts val="0"/>
              </a:spcAft>
              <a:buClr>
                <a:schemeClr val="accent4"/>
              </a:buClr>
              <a:buSzPts val="2000"/>
              <a:buFont typeface="Roboto Slab"/>
              <a:buAutoNum type="arabicPeriod"/>
            </a:pPr>
            <a:r>
              <a:rPr lang="en" sz="2000">
                <a:solidFill>
                  <a:schemeClr val="accent4"/>
                </a:solidFill>
                <a:latin typeface="Roboto Slab"/>
                <a:ea typeface="Roboto Slab"/>
                <a:cs typeface="Roboto Slab"/>
                <a:sym typeface="Roboto Slab"/>
              </a:rPr>
              <a:t>Add the total from sections 1 &amp; 2 with your credit plus electives</a:t>
            </a:r>
            <a:endParaRPr sz="2000">
              <a:solidFill>
                <a:schemeClr val="accent4"/>
              </a:solidFill>
              <a:latin typeface="Roboto Slab"/>
              <a:ea typeface="Roboto Slab"/>
              <a:cs typeface="Roboto Slab"/>
              <a:sym typeface="Roboto Slab"/>
            </a:endParaRPr>
          </a:p>
          <a:p>
            <a:pPr indent="-355600" lvl="0" marL="457200" rtl="0" algn="l">
              <a:spcBef>
                <a:spcPts val="0"/>
              </a:spcBef>
              <a:spcAft>
                <a:spcPts val="0"/>
              </a:spcAft>
              <a:buClr>
                <a:schemeClr val="accent4"/>
              </a:buClr>
              <a:buSzPts val="2000"/>
              <a:buFont typeface="Roboto Slab"/>
              <a:buAutoNum type="arabicPeriod"/>
            </a:pPr>
            <a:r>
              <a:rPr lang="en" sz="2000">
                <a:solidFill>
                  <a:schemeClr val="accent4"/>
                </a:solidFill>
                <a:latin typeface="Roboto Slab"/>
                <a:ea typeface="Roboto Slab"/>
                <a:cs typeface="Roboto Slab"/>
                <a:sym typeface="Roboto Slab"/>
              </a:rPr>
              <a:t>Write the grand total in the box at the bottom of the worksheet</a:t>
            </a:r>
            <a:endParaRPr sz="2000">
              <a:solidFill>
                <a:schemeClr val="accent4"/>
              </a:solidFill>
              <a:latin typeface="Roboto Slab"/>
              <a:ea typeface="Roboto Slab"/>
              <a:cs typeface="Roboto Slab"/>
              <a:sym typeface="Roboto Slab"/>
            </a:endParaRPr>
          </a:p>
          <a:p>
            <a:pPr indent="0" lvl="0" marL="0" rtl="0" algn="l">
              <a:spcBef>
                <a:spcPts val="0"/>
              </a:spcBef>
              <a:spcAft>
                <a:spcPts val="0"/>
              </a:spcAft>
              <a:buNone/>
            </a:pPr>
            <a:r>
              <a:t/>
            </a:r>
            <a:endParaRPr>
              <a:latin typeface="Nixie One"/>
              <a:ea typeface="Nixie One"/>
              <a:cs typeface="Nixie One"/>
              <a:sym typeface="Nixie One"/>
            </a:endParaRPr>
          </a:p>
        </p:txBody>
      </p:sp>
      <p:sp>
        <p:nvSpPr>
          <p:cNvPr id="431" name="Google Shape;431;p54"/>
          <p:cNvSpPr/>
          <p:nvPr/>
        </p:nvSpPr>
        <p:spPr>
          <a:xfrm>
            <a:off x="8377125" y="3169825"/>
            <a:ext cx="482700" cy="292500"/>
          </a:xfrm>
          <a:prstGeom prst="lef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
        <p:nvSpPr>
          <p:cNvPr id="432" name="Google Shape;432;p54"/>
          <p:cNvSpPr/>
          <p:nvPr/>
        </p:nvSpPr>
        <p:spPr>
          <a:xfrm>
            <a:off x="8377125" y="4233075"/>
            <a:ext cx="482700" cy="292500"/>
          </a:xfrm>
          <a:prstGeom prst="lef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pic>
        <p:nvPicPr>
          <p:cNvPr id="433" name="Google Shape;433;p54"/>
          <p:cNvPicPr preferRelativeResize="0"/>
          <p:nvPr/>
        </p:nvPicPr>
        <p:blipFill>
          <a:blip r:embed="rId4">
            <a:alphaModFix/>
          </a:blip>
          <a:stretch>
            <a:fillRect/>
          </a:stretch>
        </p:blipFill>
        <p:spPr>
          <a:xfrm>
            <a:off x="4800675" y="591800"/>
            <a:ext cx="3639575" cy="845275"/>
          </a:xfrm>
          <a:prstGeom prst="rect">
            <a:avLst/>
          </a:prstGeom>
          <a:noFill/>
          <a:ln>
            <a:noFill/>
          </a:ln>
        </p:spPr>
      </p:pic>
      <p:pic>
        <p:nvPicPr>
          <p:cNvPr id="434" name="Google Shape;434;p54"/>
          <p:cNvPicPr preferRelativeResize="0"/>
          <p:nvPr/>
        </p:nvPicPr>
        <p:blipFill>
          <a:blip r:embed="rId5">
            <a:alphaModFix/>
          </a:blip>
          <a:stretch>
            <a:fillRect/>
          </a:stretch>
        </p:blipFill>
        <p:spPr>
          <a:xfrm>
            <a:off x="4800675" y="584750"/>
            <a:ext cx="3639576" cy="8212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55"/>
          <p:cNvSpPr txBox="1"/>
          <p:nvPr>
            <p:ph type="title"/>
          </p:nvPr>
        </p:nvSpPr>
        <p:spPr>
          <a:xfrm>
            <a:off x="1146025" y="530725"/>
            <a:ext cx="34215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000"/>
              <a:t>STEP 6</a:t>
            </a:r>
            <a:endParaRPr sz="4000"/>
          </a:p>
          <a:p>
            <a:pPr indent="0" lvl="0" marL="0" rtl="0" algn="l">
              <a:spcBef>
                <a:spcPts val="0"/>
              </a:spcBef>
              <a:spcAft>
                <a:spcPts val="0"/>
              </a:spcAft>
              <a:buNone/>
            </a:pPr>
            <a:r>
              <a:rPr lang="en" sz="1300"/>
              <a:t>Students meet with Irvine HS Counselor</a:t>
            </a:r>
            <a:endParaRPr sz="1300"/>
          </a:p>
        </p:txBody>
      </p:sp>
      <p:sp>
        <p:nvSpPr>
          <p:cNvPr id="440" name="Google Shape;440;p55"/>
          <p:cNvSpPr/>
          <p:nvPr/>
        </p:nvSpPr>
        <p:spPr>
          <a:xfrm>
            <a:off x="535725" y="1706150"/>
            <a:ext cx="2509200" cy="7590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55"/>
          <p:cNvSpPr/>
          <p:nvPr/>
        </p:nvSpPr>
        <p:spPr>
          <a:xfrm>
            <a:off x="535725" y="2555325"/>
            <a:ext cx="2509200" cy="759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lt1"/>
                </a:solidFill>
                <a:latin typeface="Roboto Slab"/>
                <a:ea typeface="Roboto Slab"/>
                <a:cs typeface="Roboto Slab"/>
                <a:sym typeface="Roboto Slab"/>
              </a:rPr>
              <a:t>PLAZA VISTA  4/6</a:t>
            </a:r>
            <a:endParaRPr b="1" sz="2200">
              <a:solidFill>
                <a:schemeClr val="lt1"/>
              </a:solidFill>
              <a:latin typeface="Roboto Slab"/>
              <a:ea typeface="Roboto Slab"/>
              <a:cs typeface="Roboto Slab"/>
              <a:sym typeface="Roboto Slab"/>
            </a:endParaRPr>
          </a:p>
        </p:txBody>
      </p:sp>
      <p:sp>
        <p:nvSpPr>
          <p:cNvPr id="442" name="Google Shape;442;p55"/>
          <p:cNvSpPr/>
          <p:nvPr/>
        </p:nvSpPr>
        <p:spPr>
          <a:xfrm>
            <a:off x="535725" y="3404525"/>
            <a:ext cx="2509200" cy="7590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lt1"/>
                </a:solidFill>
                <a:latin typeface="Roboto Slab"/>
                <a:ea typeface="Roboto Slab"/>
                <a:cs typeface="Roboto Slab"/>
                <a:sym typeface="Roboto Slab"/>
              </a:rPr>
              <a:t>LAKESIDE </a:t>
            </a:r>
            <a:endParaRPr b="1" sz="2100">
              <a:solidFill>
                <a:schemeClr val="lt1"/>
              </a:solidFill>
              <a:latin typeface="Roboto Slab"/>
              <a:ea typeface="Roboto Slab"/>
              <a:cs typeface="Roboto Slab"/>
              <a:sym typeface="Roboto Slab"/>
            </a:endParaRPr>
          </a:p>
          <a:p>
            <a:pPr indent="0" lvl="0" marL="0" rtl="0" algn="ctr">
              <a:spcBef>
                <a:spcPts val="0"/>
              </a:spcBef>
              <a:spcAft>
                <a:spcPts val="0"/>
              </a:spcAft>
              <a:buNone/>
            </a:pPr>
            <a:r>
              <a:rPr b="1" lang="en" sz="2100">
                <a:solidFill>
                  <a:schemeClr val="lt1"/>
                </a:solidFill>
                <a:latin typeface="Roboto Slab"/>
                <a:ea typeface="Roboto Slab"/>
                <a:cs typeface="Roboto Slab"/>
                <a:sym typeface="Roboto Slab"/>
              </a:rPr>
              <a:t>4/8</a:t>
            </a:r>
            <a:endParaRPr sz="1100">
              <a:latin typeface="Nixie One"/>
              <a:ea typeface="Nixie One"/>
              <a:cs typeface="Nixie One"/>
              <a:sym typeface="Nixie One"/>
            </a:endParaRPr>
          </a:p>
        </p:txBody>
      </p:sp>
      <p:sp>
        <p:nvSpPr>
          <p:cNvPr id="443" name="Google Shape;443;p55"/>
          <p:cNvSpPr/>
          <p:nvPr/>
        </p:nvSpPr>
        <p:spPr>
          <a:xfrm>
            <a:off x="535725" y="4265775"/>
            <a:ext cx="2509200" cy="759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FF0000"/>
                </a:solidFill>
                <a:latin typeface="Roboto Slab"/>
                <a:ea typeface="Roboto Slab"/>
                <a:cs typeface="Roboto Slab"/>
                <a:sym typeface="Roboto Slab"/>
              </a:rPr>
              <a:t>SOUTHLAKE </a:t>
            </a:r>
            <a:endParaRPr b="1" sz="2200">
              <a:solidFill>
                <a:srgbClr val="FF0000"/>
              </a:solidFill>
              <a:latin typeface="Roboto Slab"/>
              <a:ea typeface="Roboto Slab"/>
              <a:cs typeface="Roboto Slab"/>
              <a:sym typeface="Roboto Slab"/>
            </a:endParaRPr>
          </a:p>
          <a:p>
            <a:pPr indent="0" lvl="0" marL="0" rtl="0" algn="ctr">
              <a:spcBef>
                <a:spcPts val="0"/>
              </a:spcBef>
              <a:spcAft>
                <a:spcPts val="0"/>
              </a:spcAft>
              <a:buNone/>
            </a:pPr>
            <a:r>
              <a:rPr b="1" lang="en" sz="2200">
                <a:solidFill>
                  <a:srgbClr val="FF0000"/>
                </a:solidFill>
                <a:latin typeface="Roboto Slab"/>
                <a:ea typeface="Roboto Slab"/>
                <a:cs typeface="Roboto Slab"/>
                <a:sym typeface="Roboto Slab"/>
              </a:rPr>
              <a:t> TBD</a:t>
            </a:r>
            <a:endParaRPr/>
          </a:p>
        </p:txBody>
      </p:sp>
      <p:sp>
        <p:nvSpPr>
          <p:cNvPr id="444" name="Google Shape;444;p55"/>
          <p:cNvSpPr txBox="1"/>
          <p:nvPr/>
        </p:nvSpPr>
        <p:spPr>
          <a:xfrm>
            <a:off x="3514100" y="983450"/>
            <a:ext cx="2509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2000">
              <a:solidFill>
                <a:schemeClr val="lt1"/>
              </a:solidFill>
              <a:latin typeface="Roboto Slab"/>
              <a:ea typeface="Roboto Slab"/>
              <a:cs typeface="Roboto Slab"/>
              <a:sym typeface="Roboto Slab"/>
            </a:endParaRPr>
          </a:p>
        </p:txBody>
      </p:sp>
      <p:sp>
        <p:nvSpPr>
          <p:cNvPr id="445" name="Google Shape;445;p55"/>
          <p:cNvSpPr txBox="1"/>
          <p:nvPr/>
        </p:nvSpPr>
        <p:spPr>
          <a:xfrm>
            <a:off x="2598575" y="530725"/>
            <a:ext cx="23856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100">
              <a:latin typeface="Nixie One"/>
              <a:ea typeface="Nixie One"/>
              <a:cs typeface="Nixie One"/>
              <a:sym typeface="Nixie One"/>
            </a:endParaRPr>
          </a:p>
        </p:txBody>
      </p:sp>
      <p:sp>
        <p:nvSpPr>
          <p:cNvPr id="446" name="Google Shape;446;p55"/>
          <p:cNvSpPr txBox="1"/>
          <p:nvPr/>
        </p:nvSpPr>
        <p:spPr>
          <a:xfrm>
            <a:off x="5953775" y="3840000"/>
            <a:ext cx="3160500" cy="123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accent4"/>
                </a:solidFill>
                <a:latin typeface="Roboto Slab"/>
                <a:ea typeface="Roboto Slab"/>
                <a:cs typeface="Roboto Slab"/>
                <a:sym typeface="Roboto Slab"/>
              </a:rPr>
              <a:t>Have your student bring their COMPLETED Course Request Worksheet to the meeting.</a:t>
            </a:r>
            <a:endParaRPr b="1" sz="1700">
              <a:solidFill>
                <a:schemeClr val="accent4"/>
              </a:solidFill>
              <a:latin typeface="Roboto Slab"/>
              <a:ea typeface="Roboto Slab"/>
              <a:cs typeface="Roboto Slab"/>
              <a:sym typeface="Roboto Slab"/>
            </a:endParaRPr>
          </a:p>
        </p:txBody>
      </p:sp>
      <p:sp>
        <p:nvSpPr>
          <p:cNvPr id="447" name="Google Shape;447;p55"/>
          <p:cNvSpPr/>
          <p:nvPr/>
        </p:nvSpPr>
        <p:spPr>
          <a:xfrm>
            <a:off x="3340400" y="1706150"/>
            <a:ext cx="2509200" cy="759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latin typeface="Roboto Slab"/>
                <a:ea typeface="Roboto Slab"/>
                <a:cs typeface="Roboto Slab"/>
                <a:sym typeface="Roboto Slab"/>
              </a:rPr>
              <a:t>VENADO </a:t>
            </a:r>
            <a:endParaRPr b="1" sz="2000">
              <a:solidFill>
                <a:schemeClr val="lt1"/>
              </a:solidFill>
              <a:latin typeface="Roboto Slab"/>
              <a:ea typeface="Roboto Slab"/>
              <a:cs typeface="Roboto Slab"/>
              <a:sym typeface="Roboto Slab"/>
            </a:endParaRPr>
          </a:p>
          <a:p>
            <a:pPr indent="0" lvl="0" marL="0" rtl="0" algn="ctr">
              <a:spcBef>
                <a:spcPts val="0"/>
              </a:spcBef>
              <a:spcAft>
                <a:spcPts val="0"/>
              </a:spcAft>
              <a:buNone/>
            </a:pPr>
            <a:r>
              <a:rPr b="1" lang="en" sz="2000">
                <a:solidFill>
                  <a:schemeClr val="lt1"/>
                </a:solidFill>
                <a:latin typeface="Roboto Slab"/>
                <a:ea typeface="Roboto Slab"/>
                <a:cs typeface="Roboto Slab"/>
                <a:sym typeface="Roboto Slab"/>
              </a:rPr>
              <a:t>3/24 &amp; 3/25 </a:t>
            </a:r>
            <a:endParaRPr b="1" sz="2000">
              <a:solidFill>
                <a:schemeClr val="lt1"/>
              </a:solidFill>
              <a:latin typeface="Roboto Slab"/>
              <a:ea typeface="Roboto Slab"/>
              <a:cs typeface="Roboto Slab"/>
              <a:sym typeface="Roboto Slab"/>
            </a:endParaRPr>
          </a:p>
        </p:txBody>
      </p:sp>
      <p:sp>
        <p:nvSpPr>
          <p:cNvPr id="448" name="Google Shape;448;p55"/>
          <p:cNvSpPr/>
          <p:nvPr/>
        </p:nvSpPr>
        <p:spPr>
          <a:xfrm>
            <a:off x="3365575" y="2555325"/>
            <a:ext cx="2509200" cy="7590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ixie One"/>
              <a:ea typeface="Nixie One"/>
              <a:cs typeface="Nixie One"/>
              <a:sym typeface="Nixie One"/>
            </a:endParaRPr>
          </a:p>
        </p:txBody>
      </p:sp>
      <p:sp>
        <p:nvSpPr>
          <p:cNvPr id="449" name="Google Shape;449;p55"/>
          <p:cNvSpPr/>
          <p:nvPr/>
        </p:nvSpPr>
        <p:spPr>
          <a:xfrm>
            <a:off x="3365575" y="3404500"/>
            <a:ext cx="2509200" cy="759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lt1"/>
                </a:solidFill>
                <a:latin typeface="Roboto Slab"/>
                <a:ea typeface="Roboto Slab"/>
                <a:cs typeface="Roboto Slab"/>
                <a:sym typeface="Roboto Slab"/>
              </a:rPr>
              <a:t>SIERRA VISTA</a:t>
            </a:r>
            <a:endParaRPr b="1" sz="2200">
              <a:solidFill>
                <a:schemeClr val="lt1"/>
              </a:solidFill>
              <a:latin typeface="Roboto Slab"/>
              <a:ea typeface="Roboto Slab"/>
              <a:cs typeface="Roboto Slab"/>
              <a:sym typeface="Roboto Slab"/>
            </a:endParaRPr>
          </a:p>
          <a:p>
            <a:pPr indent="0" lvl="0" marL="0" rtl="0" algn="ctr">
              <a:spcBef>
                <a:spcPts val="0"/>
              </a:spcBef>
              <a:spcAft>
                <a:spcPts val="0"/>
              </a:spcAft>
              <a:buNone/>
            </a:pPr>
            <a:r>
              <a:rPr b="1" lang="en" sz="2200">
                <a:solidFill>
                  <a:schemeClr val="lt1"/>
                </a:solidFill>
                <a:latin typeface="Roboto Slab"/>
                <a:ea typeface="Roboto Slab"/>
                <a:cs typeface="Roboto Slab"/>
                <a:sym typeface="Roboto Slab"/>
              </a:rPr>
              <a:t> 4/10</a:t>
            </a:r>
            <a:endParaRPr b="1" sz="2200">
              <a:solidFill>
                <a:schemeClr val="lt1"/>
              </a:solidFill>
              <a:latin typeface="Roboto Slab"/>
              <a:ea typeface="Roboto Slab"/>
              <a:cs typeface="Roboto Slab"/>
              <a:sym typeface="Roboto Slab"/>
            </a:endParaRPr>
          </a:p>
        </p:txBody>
      </p:sp>
      <p:sp>
        <p:nvSpPr>
          <p:cNvPr id="450" name="Google Shape;450;p55"/>
          <p:cNvSpPr txBox="1"/>
          <p:nvPr/>
        </p:nvSpPr>
        <p:spPr>
          <a:xfrm>
            <a:off x="535725" y="1654700"/>
            <a:ext cx="23595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lt1"/>
                </a:solidFill>
                <a:latin typeface="Roboto Slab"/>
                <a:ea typeface="Roboto Slab"/>
                <a:cs typeface="Roboto Slab"/>
                <a:sym typeface="Roboto Slab"/>
              </a:rPr>
              <a:t>JTMS </a:t>
            </a:r>
            <a:endParaRPr b="1" sz="2200">
              <a:solidFill>
                <a:schemeClr val="lt1"/>
              </a:solidFill>
              <a:latin typeface="Roboto Slab"/>
              <a:ea typeface="Roboto Slab"/>
              <a:cs typeface="Roboto Slab"/>
              <a:sym typeface="Roboto Slab"/>
            </a:endParaRPr>
          </a:p>
          <a:p>
            <a:pPr indent="0" lvl="0" marL="0" rtl="0" algn="ctr">
              <a:spcBef>
                <a:spcPts val="0"/>
              </a:spcBef>
              <a:spcAft>
                <a:spcPts val="0"/>
              </a:spcAft>
              <a:buNone/>
            </a:pPr>
            <a:r>
              <a:rPr b="1" lang="en" sz="2200">
                <a:solidFill>
                  <a:schemeClr val="lt1"/>
                </a:solidFill>
                <a:latin typeface="Roboto Slab"/>
                <a:ea typeface="Roboto Slab"/>
                <a:cs typeface="Roboto Slab"/>
                <a:sym typeface="Roboto Slab"/>
              </a:rPr>
              <a:t>3/23</a:t>
            </a:r>
            <a:endParaRPr sz="1100">
              <a:latin typeface="Nixie One"/>
              <a:ea typeface="Nixie One"/>
              <a:cs typeface="Nixie One"/>
              <a:sym typeface="Nixie One"/>
            </a:endParaRPr>
          </a:p>
        </p:txBody>
      </p:sp>
      <p:sp>
        <p:nvSpPr>
          <p:cNvPr id="451" name="Google Shape;451;p55"/>
          <p:cNvSpPr txBox="1"/>
          <p:nvPr/>
        </p:nvSpPr>
        <p:spPr>
          <a:xfrm>
            <a:off x="3365575" y="2632025"/>
            <a:ext cx="2509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Roboto Slab"/>
                <a:ea typeface="Roboto Slab"/>
                <a:cs typeface="Roboto Slab"/>
                <a:sym typeface="Roboto Slab"/>
              </a:rPr>
              <a:t>SOLIS PARK/VISTA VERDE</a:t>
            </a:r>
            <a:endParaRPr b="1">
              <a:solidFill>
                <a:schemeClr val="lt1"/>
              </a:solidFill>
              <a:latin typeface="Roboto Slab"/>
              <a:ea typeface="Roboto Slab"/>
              <a:cs typeface="Roboto Slab"/>
              <a:sym typeface="Roboto Slab"/>
            </a:endParaRPr>
          </a:p>
          <a:p>
            <a:pPr indent="0" lvl="0" marL="0" rtl="0" algn="ctr">
              <a:spcBef>
                <a:spcPts val="0"/>
              </a:spcBef>
              <a:spcAft>
                <a:spcPts val="0"/>
              </a:spcAft>
              <a:buNone/>
            </a:pPr>
            <a:r>
              <a:rPr b="1" lang="en">
                <a:solidFill>
                  <a:schemeClr val="lt1"/>
                </a:solidFill>
                <a:latin typeface="Roboto Slab"/>
                <a:ea typeface="Roboto Slab"/>
                <a:cs typeface="Roboto Slab"/>
                <a:sym typeface="Roboto Slab"/>
              </a:rPr>
              <a:t> 4/7</a:t>
            </a:r>
            <a:endParaRPr b="1">
              <a:solidFill>
                <a:schemeClr val="lt1"/>
              </a:solidFill>
              <a:latin typeface="Roboto Slab"/>
              <a:ea typeface="Roboto Slab"/>
              <a:cs typeface="Roboto Slab"/>
              <a:sym typeface="Roboto Slab"/>
            </a:endParaRPr>
          </a:p>
        </p:txBody>
      </p:sp>
      <p:pic>
        <p:nvPicPr>
          <p:cNvPr id="452" name="Google Shape;452;p55"/>
          <p:cNvPicPr preferRelativeResize="0"/>
          <p:nvPr/>
        </p:nvPicPr>
        <p:blipFill rotWithShape="1">
          <a:blip r:embed="rId3">
            <a:alphaModFix/>
          </a:blip>
          <a:srcRect b="0" l="0" r="18726" t="0"/>
          <a:stretch/>
        </p:blipFill>
        <p:spPr>
          <a:xfrm>
            <a:off x="6072125" y="530725"/>
            <a:ext cx="2923799" cy="3233725"/>
          </a:xfrm>
          <a:prstGeom prst="rect">
            <a:avLst/>
          </a:prstGeom>
          <a:noFill/>
          <a:ln cap="flat" cmpd="sng" w="28575">
            <a:solidFill>
              <a:schemeClr val="dk2"/>
            </a:solidFill>
            <a:prstDash val="solid"/>
            <a:round/>
            <a:headEnd len="sm" w="sm" type="none"/>
            <a:tailEnd len="sm" w="sm" type="none"/>
          </a:ln>
        </p:spPr>
      </p:pic>
      <p:sp>
        <p:nvSpPr>
          <p:cNvPr id="453" name="Google Shape;453;p55"/>
          <p:cNvSpPr/>
          <p:nvPr/>
        </p:nvSpPr>
        <p:spPr>
          <a:xfrm>
            <a:off x="3365575" y="4253675"/>
            <a:ext cx="2509200" cy="7590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lt1"/>
                </a:solidFill>
                <a:latin typeface="Roboto Slab"/>
                <a:ea typeface="Roboto Slab"/>
                <a:cs typeface="Roboto Slab"/>
                <a:sym typeface="Roboto Slab"/>
              </a:rPr>
              <a:t>IVA</a:t>
            </a:r>
            <a:r>
              <a:rPr b="1" lang="en" sz="2100">
                <a:solidFill>
                  <a:schemeClr val="lt1"/>
                </a:solidFill>
                <a:latin typeface="Roboto Slab"/>
                <a:ea typeface="Roboto Slab"/>
                <a:cs typeface="Roboto Slab"/>
                <a:sym typeface="Roboto Slab"/>
              </a:rPr>
              <a:t> </a:t>
            </a:r>
            <a:endParaRPr b="1" sz="2100">
              <a:solidFill>
                <a:schemeClr val="lt1"/>
              </a:solidFill>
              <a:latin typeface="Roboto Slab"/>
              <a:ea typeface="Roboto Slab"/>
              <a:cs typeface="Roboto Slab"/>
              <a:sym typeface="Roboto Slab"/>
            </a:endParaRPr>
          </a:p>
          <a:p>
            <a:pPr indent="0" lvl="0" marL="0" rtl="0" algn="ctr">
              <a:spcBef>
                <a:spcPts val="0"/>
              </a:spcBef>
              <a:spcAft>
                <a:spcPts val="0"/>
              </a:spcAft>
              <a:buNone/>
            </a:pPr>
            <a:r>
              <a:rPr b="1" lang="en" sz="1300">
                <a:solidFill>
                  <a:schemeClr val="lt1"/>
                </a:solidFill>
                <a:latin typeface="Roboto Slab"/>
                <a:ea typeface="Roboto Slab"/>
                <a:cs typeface="Roboto Slab"/>
                <a:sym typeface="Roboto Slab"/>
              </a:rPr>
              <a:t>** will receive email with invite for zoom</a:t>
            </a:r>
            <a:endParaRPr sz="300">
              <a:latin typeface="Nixie One"/>
              <a:ea typeface="Nixie One"/>
              <a:cs typeface="Nixie One"/>
              <a:sym typeface="Nixie One"/>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56"/>
          <p:cNvSpPr txBox="1"/>
          <p:nvPr>
            <p:ph type="ctrTitle"/>
          </p:nvPr>
        </p:nvSpPr>
        <p:spPr>
          <a:xfrm>
            <a:off x="3716925" y="80850"/>
            <a:ext cx="5182800" cy="746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200"/>
              <a:t>8th Grade Support Week</a:t>
            </a:r>
            <a:endParaRPr sz="3200"/>
          </a:p>
        </p:txBody>
      </p:sp>
      <p:sp>
        <p:nvSpPr>
          <p:cNvPr id="459" name="Google Shape;459;p56"/>
          <p:cNvSpPr txBox="1"/>
          <p:nvPr>
            <p:ph idx="1" type="subTitle"/>
          </p:nvPr>
        </p:nvSpPr>
        <p:spPr>
          <a:xfrm>
            <a:off x="3651500" y="829175"/>
            <a:ext cx="5248200" cy="407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accent4"/>
                </a:solidFill>
                <a:latin typeface="Roboto Slab"/>
                <a:ea typeface="Roboto Slab"/>
                <a:cs typeface="Roboto Slab"/>
                <a:sym typeface="Roboto Slab"/>
              </a:rPr>
              <a:t>Families will be introduced via email to the counselor who enrolled your student on April 9th.</a:t>
            </a:r>
            <a:endParaRPr sz="1700">
              <a:solidFill>
                <a:schemeClr val="accent4"/>
              </a:solidFill>
              <a:latin typeface="Roboto Slab"/>
              <a:ea typeface="Roboto Slab"/>
              <a:cs typeface="Roboto Slab"/>
              <a:sym typeface="Roboto Slab"/>
            </a:endParaRPr>
          </a:p>
          <a:p>
            <a:pPr indent="0" lvl="0" marL="0" rtl="0" algn="l">
              <a:spcBef>
                <a:spcPts val="0"/>
              </a:spcBef>
              <a:spcAft>
                <a:spcPts val="0"/>
              </a:spcAft>
              <a:buNone/>
            </a:pPr>
            <a:r>
              <a:t/>
            </a:r>
            <a:endParaRPr sz="1700">
              <a:solidFill>
                <a:schemeClr val="accent4"/>
              </a:solidFill>
              <a:latin typeface="Roboto Slab"/>
              <a:ea typeface="Roboto Slab"/>
              <a:cs typeface="Roboto Slab"/>
              <a:sym typeface="Roboto Slab"/>
            </a:endParaRPr>
          </a:p>
          <a:p>
            <a:pPr indent="0" lvl="0" marL="0" rtl="0" algn="l">
              <a:spcBef>
                <a:spcPts val="0"/>
              </a:spcBef>
              <a:spcAft>
                <a:spcPts val="0"/>
              </a:spcAft>
              <a:buNone/>
            </a:pPr>
            <a:r>
              <a:rPr lang="en" sz="1700">
                <a:solidFill>
                  <a:schemeClr val="accent4"/>
                </a:solidFill>
                <a:latin typeface="Roboto Slab"/>
                <a:ea typeface="Roboto Slab"/>
                <a:cs typeface="Roboto Slab"/>
                <a:sym typeface="Roboto Slab"/>
              </a:rPr>
              <a:t>During the week of April 13th, students and parents will be able to view course requests in Aeries.</a:t>
            </a:r>
            <a:endParaRPr sz="1700">
              <a:solidFill>
                <a:schemeClr val="accent4"/>
              </a:solidFill>
              <a:latin typeface="Roboto Slab"/>
              <a:ea typeface="Roboto Slab"/>
              <a:cs typeface="Roboto Slab"/>
              <a:sym typeface="Roboto Slab"/>
            </a:endParaRPr>
          </a:p>
          <a:p>
            <a:pPr indent="0" lvl="0" marL="0" rtl="0" algn="l">
              <a:spcBef>
                <a:spcPts val="0"/>
              </a:spcBef>
              <a:spcAft>
                <a:spcPts val="0"/>
              </a:spcAft>
              <a:buNone/>
            </a:pPr>
            <a:r>
              <a:t/>
            </a:r>
            <a:endParaRPr sz="1700">
              <a:solidFill>
                <a:schemeClr val="accent4"/>
              </a:solidFill>
              <a:latin typeface="Roboto Slab"/>
              <a:ea typeface="Roboto Slab"/>
              <a:cs typeface="Roboto Slab"/>
              <a:sym typeface="Roboto Slab"/>
            </a:endParaRPr>
          </a:p>
          <a:p>
            <a:pPr indent="0" lvl="0" marL="0" rtl="0" algn="l">
              <a:spcBef>
                <a:spcPts val="0"/>
              </a:spcBef>
              <a:spcAft>
                <a:spcPts val="0"/>
              </a:spcAft>
              <a:buNone/>
            </a:pPr>
            <a:r>
              <a:rPr lang="en" sz="1700">
                <a:solidFill>
                  <a:schemeClr val="accent4"/>
                </a:solidFill>
                <a:latin typeface="Roboto Slab"/>
                <a:ea typeface="Roboto Slab"/>
                <a:cs typeface="Roboto Slab"/>
                <a:sym typeface="Roboto Slab"/>
              </a:rPr>
              <a:t>Families</a:t>
            </a:r>
            <a:r>
              <a:rPr lang="en" sz="1700">
                <a:solidFill>
                  <a:schemeClr val="accent4"/>
                </a:solidFill>
                <a:latin typeface="Roboto Slab"/>
                <a:ea typeface="Roboto Slab"/>
                <a:cs typeface="Roboto Slab"/>
                <a:sym typeface="Roboto Slab"/>
              </a:rPr>
              <a:t> will have the opportunity to ask questions and make adjustments to their schedule during this time by emailing their student’s assigned counselor.</a:t>
            </a:r>
            <a:endParaRPr sz="1700">
              <a:solidFill>
                <a:schemeClr val="accent4"/>
              </a:solidFill>
              <a:latin typeface="Roboto Slab"/>
              <a:ea typeface="Roboto Slab"/>
              <a:cs typeface="Roboto Slab"/>
              <a:sym typeface="Roboto Slab"/>
            </a:endParaRPr>
          </a:p>
          <a:p>
            <a:pPr indent="0" lvl="0" marL="0" rtl="0" algn="l">
              <a:spcBef>
                <a:spcPts val="0"/>
              </a:spcBef>
              <a:spcAft>
                <a:spcPts val="0"/>
              </a:spcAft>
              <a:buNone/>
            </a:pPr>
            <a:r>
              <a:t/>
            </a:r>
            <a:endParaRPr sz="1700">
              <a:solidFill>
                <a:schemeClr val="accent4"/>
              </a:solidFill>
              <a:latin typeface="Roboto Slab"/>
              <a:ea typeface="Roboto Slab"/>
              <a:cs typeface="Roboto Slab"/>
              <a:sym typeface="Roboto Slab"/>
            </a:endParaRPr>
          </a:p>
          <a:p>
            <a:pPr indent="0" lvl="0" marL="0" rtl="0" algn="l">
              <a:spcBef>
                <a:spcPts val="0"/>
              </a:spcBef>
              <a:spcAft>
                <a:spcPts val="0"/>
              </a:spcAft>
              <a:buNone/>
            </a:pPr>
            <a:r>
              <a:rPr lang="en" sz="1700">
                <a:solidFill>
                  <a:schemeClr val="accent4"/>
                </a:solidFill>
                <a:latin typeface="Roboto Slab"/>
                <a:ea typeface="Roboto Slab"/>
                <a:cs typeface="Roboto Slab"/>
                <a:sym typeface="Roboto Slab"/>
              </a:rPr>
              <a:t>This will be the last time to request a schedule adjustment prior to Roundup in the Fall, and changes will be limited at that time.</a:t>
            </a:r>
            <a:endParaRPr sz="1700">
              <a:solidFill>
                <a:schemeClr val="accent4"/>
              </a:solidFill>
              <a:latin typeface="Roboto Slab"/>
              <a:ea typeface="Roboto Slab"/>
              <a:cs typeface="Roboto Slab"/>
              <a:sym typeface="Roboto Slab"/>
            </a:endParaRPr>
          </a:p>
        </p:txBody>
      </p:sp>
      <p:sp>
        <p:nvSpPr>
          <p:cNvPr id="460" name="Google Shape;460;p56"/>
          <p:cNvSpPr txBox="1"/>
          <p:nvPr/>
        </p:nvSpPr>
        <p:spPr>
          <a:xfrm>
            <a:off x="209400" y="3572975"/>
            <a:ext cx="30495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Nixie One"/>
                <a:ea typeface="Nixie One"/>
                <a:cs typeface="Nixie One"/>
                <a:sym typeface="Nixie One"/>
              </a:rPr>
              <a:t>Please check the 9th Grade FAQ page for </a:t>
            </a:r>
            <a:r>
              <a:rPr b="1" lang="en">
                <a:solidFill>
                  <a:schemeClr val="lt1"/>
                </a:solidFill>
                <a:latin typeface="Nixie One"/>
                <a:ea typeface="Nixie One"/>
                <a:cs typeface="Nixie One"/>
                <a:sym typeface="Nixie One"/>
              </a:rPr>
              <a:t>answers</a:t>
            </a:r>
            <a:r>
              <a:rPr b="1" lang="en">
                <a:solidFill>
                  <a:schemeClr val="lt1"/>
                </a:solidFill>
                <a:latin typeface="Nixie One"/>
                <a:ea typeface="Nixie One"/>
                <a:cs typeface="Nixie One"/>
                <a:sym typeface="Nixie One"/>
              </a:rPr>
              <a:t> to commonly asked questions.</a:t>
            </a:r>
            <a:endParaRPr b="1">
              <a:solidFill>
                <a:schemeClr val="lt1"/>
              </a:solidFill>
              <a:latin typeface="Nixie One"/>
              <a:ea typeface="Nixie One"/>
              <a:cs typeface="Nixie One"/>
              <a:sym typeface="Nixie One"/>
            </a:endParaRPr>
          </a:p>
        </p:txBody>
      </p:sp>
      <p:pic>
        <p:nvPicPr>
          <p:cNvPr id="461" name="Google Shape;461;p56"/>
          <p:cNvPicPr preferRelativeResize="0"/>
          <p:nvPr/>
        </p:nvPicPr>
        <p:blipFill>
          <a:blip r:embed="rId3">
            <a:alphaModFix/>
          </a:blip>
          <a:stretch>
            <a:fillRect/>
          </a:stretch>
        </p:blipFill>
        <p:spPr>
          <a:xfrm>
            <a:off x="209400" y="337675"/>
            <a:ext cx="3087850" cy="32681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57"/>
          <p:cNvSpPr txBox="1"/>
          <p:nvPr/>
        </p:nvSpPr>
        <p:spPr>
          <a:xfrm>
            <a:off x="298150" y="575875"/>
            <a:ext cx="8614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lt1"/>
                </a:solidFill>
                <a:latin typeface="Roboto Slab"/>
                <a:ea typeface="Roboto Slab"/>
                <a:cs typeface="Roboto Slab"/>
                <a:sym typeface="Roboto Slab"/>
              </a:rPr>
              <a:t>SAVE THE DATES</a:t>
            </a:r>
            <a:endParaRPr b="1" sz="3000">
              <a:solidFill>
                <a:schemeClr val="lt1"/>
              </a:solidFill>
              <a:latin typeface="Roboto Slab"/>
              <a:ea typeface="Roboto Slab"/>
              <a:cs typeface="Roboto Slab"/>
              <a:sym typeface="Roboto Slab"/>
            </a:endParaRPr>
          </a:p>
        </p:txBody>
      </p:sp>
      <p:sp>
        <p:nvSpPr>
          <p:cNvPr id="467" name="Google Shape;467;p57"/>
          <p:cNvSpPr txBox="1"/>
          <p:nvPr/>
        </p:nvSpPr>
        <p:spPr>
          <a:xfrm>
            <a:off x="131625" y="1408975"/>
            <a:ext cx="85701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lt1"/>
                </a:solidFill>
                <a:latin typeface="Roboto Slab"/>
                <a:ea typeface="Roboto Slab"/>
                <a:cs typeface="Roboto Slab"/>
                <a:sym typeface="Roboto Slab"/>
              </a:rPr>
              <a:t>Freshmen Roundup						August 11th</a:t>
            </a:r>
            <a:endParaRPr b="1" sz="3000">
              <a:solidFill>
                <a:schemeClr val="lt1"/>
              </a:solidFill>
              <a:latin typeface="Roboto Slab"/>
              <a:ea typeface="Roboto Slab"/>
              <a:cs typeface="Roboto Slab"/>
              <a:sym typeface="Roboto Slab"/>
            </a:endParaRPr>
          </a:p>
          <a:p>
            <a:pPr indent="0" lvl="0" marL="0" rtl="0" algn="l">
              <a:spcBef>
                <a:spcPts val="0"/>
              </a:spcBef>
              <a:spcAft>
                <a:spcPts val="0"/>
              </a:spcAft>
              <a:buNone/>
            </a:pPr>
            <a:r>
              <a:t/>
            </a:r>
            <a:endParaRPr b="1" sz="3000">
              <a:solidFill>
                <a:schemeClr val="lt1"/>
              </a:solidFill>
              <a:latin typeface="Roboto Slab"/>
              <a:ea typeface="Roboto Slab"/>
              <a:cs typeface="Roboto Slab"/>
              <a:sym typeface="Roboto Slab"/>
            </a:endParaRPr>
          </a:p>
          <a:p>
            <a:pPr indent="0" lvl="0" marL="0" rtl="0" algn="l">
              <a:spcBef>
                <a:spcPts val="0"/>
              </a:spcBef>
              <a:spcAft>
                <a:spcPts val="0"/>
              </a:spcAft>
              <a:buNone/>
            </a:pPr>
            <a:r>
              <a:rPr b="1" lang="en" sz="3000">
                <a:solidFill>
                  <a:schemeClr val="lt1"/>
                </a:solidFill>
                <a:latin typeface="Roboto Slab"/>
                <a:ea typeface="Roboto Slab"/>
                <a:cs typeface="Roboto Slab"/>
                <a:sym typeface="Roboto Slab"/>
              </a:rPr>
              <a:t>New Student Orientation				August 12th</a:t>
            </a:r>
            <a:endParaRPr b="1" sz="3000">
              <a:solidFill>
                <a:schemeClr val="lt1"/>
              </a:solidFill>
              <a:latin typeface="Roboto Slab"/>
              <a:ea typeface="Roboto Slab"/>
              <a:cs typeface="Roboto Slab"/>
              <a:sym typeface="Roboto Slab"/>
            </a:endParaRPr>
          </a:p>
          <a:p>
            <a:pPr indent="0" lvl="0" marL="0" rtl="0" algn="l">
              <a:spcBef>
                <a:spcPts val="0"/>
              </a:spcBef>
              <a:spcAft>
                <a:spcPts val="0"/>
              </a:spcAft>
              <a:buNone/>
            </a:pPr>
            <a:r>
              <a:t/>
            </a:r>
            <a:endParaRPr b="1" sz="3000">
              <a:solidFill>
                <a:schemeClr val="lt1"/>
              </a:solidFill>
              <a:latin typeface="Roboto Slab"/>
              <a:ea typeface="Roboto Slab"/>
              <a:cs typeface="Roboto Slab"/>
              <a:sym typeface="Roboto Slab"/>
            </a:endParaRPr>
          </a:p>
          <a:p>
            <a:pPr indent="0" lvl="0" marL="0" rtl="0" algn="l">
              <a:spcBef>
                <a:spcPts val="0"/>
              </a:spcBef>
              <a:spcAft>
                <a:spcPts val="0"/>
              </a:spcAft>
              <a:buNone/>
            </a:pPr>
            <a:r>
              <a:rPr b="1" lang="en" sz="3000">
                <a:solidFill>
                  <a:schemeClr val="lt1"/>
                </a:solidFill>
                <a:latin typeface="Roboto Slab"/>
                <a:ea typeface="Roboto Slab"/>
                <a:cs typeface="Roboto Slab"/>
                <a:sym typeface="Roboto Slab"/>
              </a:rPr>
              <a:t>First Day of School						August 18th</a:t>
            </a:r>
            <a:endParaRPr b="1" sz="3000">
              <a:solidFill>
                <a:schemeClr val="lt1"/>
              </a:solidFill>
              <a:latin typeface="Roboto Slab"/>
              <a:ea typeface="Roboto Slab"/>
              <a:cs typeface="Roboto Slab"/>
              <a:sym typeface="Roboto Slab"/>
            </a:endParaRPr>
          </a:p>
        </p:txBody>
      </p:sp>
      <p:pic>
        <p:nvPicPr>
          <p:cNvPr id="468" name="Google Shape;468;p57"/>
          <p:cNvPicPr preferRelativeResize="0"/>
          <p:nvPr/>
        </p:nvPicPr>
        <p:blipFill>
          <a:blip r:embed="rId3">
            <a:alphaModFix/>
          </a:blip>
          <a:stretch>
            <a:fillRect/>
          </a:stretch>
        </p:blipFill>
        <p:spPr>
          <a:xfrm>
            <a:off x="3651550" y="3974750"/>
            <a:ext cx="1821650" cy="11248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58"/>
          <p:cNvSpPr txBox="1"/>
          <p:nvPr>
            <p:ph type="ctrTitle"/>
          </p:nvPr>
        </p:nvSpPr>
        <p:spPr>
          <a:xfrm>
            <a:off x="3724775" y="2878750"/>
            <a:ext cx="51825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RESOURCES FOR STUDENTS AND PARENTS</a:t>
            </a:r>
            <a:endParaRPr/>
          </a:p>
        </p:txBody>
      </p:sp>
      <p:sp>
        <p:nvSpPr>
          <p:cNvPr id="474" name="Google Shape;474;p58"/>
          <p:cNvSpPr txBox="1"/>
          <p:nvPr/>
        </p:nvSpPr>
        <p:spPr>
          <a:xfrm>
            <a:off x="0" y="503350"/>
            <a:ext cx="3471300" cy="381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0">
                <a:solidFill>
                  <a:schemeClr val="accent2"/>
                </a:solidFill>
                <a:latin typeface="Roboto Slab"/>
                <a:ea typeface="Roboto Slab"/>
                <a:cs typeface="Roboto Slab"/>
                <a:sym typeface="Roboto Slab"/>
              </a:rPr>
              <a:t>6</a:t>
            </a:r>
            <a:endParaRPr sz="20000">
              <a:solidFill>
                <a:schemeClr val="accent2"/>
              </a:solidFill>
              <a:latin typeface="Roboto Slab"/>
              <a:ea typeface="Roboto Slab"/>
              <a:cs typeface="Roboto Slab"/>
              <a:sym typeface="Roboto Slab"/>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59"/>
          <p:cNvSpPr txBox="1"/>
          <p:nvPr>
            <p:ph idx="4294967295" type="body"/>
          </p:nvPr>
        </p:nvSpPr>
        <p:spPr>
          <a:xfrm>
            <a:off x="409525" y="1111575"/>
            <a:ext cx="3705300" cy="39489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None/>
            </a:pPr>
            <a:r>
              <a:t/>
            </a:r>
            <a:endParaRPr b="1" sz="1800">
              <a:solidFill>
                <a:schemeClr val="accent2"/>
              </a:solidFill>
              <a:latin typeface="Roboto Slab"/>
              <a:ea typeface="Roboto Slab"/>
              <a:cs typeface="Roboto Slab"/>
              <a:sym typeface="Roboto Slab"/>
            </a:endParaRPr>
          </a:p>
          <a:p>
            <a:pPr indent="0" lvl="0" marL="0" rtl="0" algn="l">
              <a:spcBef>
                <a:spcPts val="0"/>
              </a:spcBef>
              <a:spcAft>
                <a:spcPts val="0"/>
              </a:spcAft>
              <a:buNone/>
            </a:pPr>
            <a:r>
              <a:rPr b="1" lang="en" sz="1800">
                <a:solidFill>
                  <a:schemeClr val="accent4"/>
                </a:solidFill>
              </a:rPr>
              <a:t>This is a great resource for information on:</a:t>
            </a:r>
            <a:endParaRPr b="1" sz="1800">
              <a:solidFill>
                <a:schemeClr val="accent4"/>
              </a:solidFill>
            </a:endParaRPr>
          </a:p>
          <a:p>
            <a:pPr indent="0" lvl="0" marL="0" rtl="0" algn="l">
              <a:spcBef>
                <a:spcPts val="0"/>
              </a:spcBef>
              <a:spcAft>
                <a:spcPts val="0"/>
              </a:spcAft>
              <a:buNone/>
            </a:pPr>
            <a:r>
              <a:t/>
            </a:r>
            <a:endParaRPr b="1" sz="1800">
              <a:solidFill>
                <a:schemeClr val="accent4"/>
              </a:solidFill>
            </a:endParaRPr>
          </a:p>
          <a:p>
            <a:pPr indent="-342900" lvl="0" marL="457200" rtl="0" algn="l">
              <a:spcBef>
                <a:spcPts val="0"/>
              </a:spcBef>
              <a:spcAft>
                <a:spcPts val="0"/>
              </a:spcAft>
              <a:buClr>
                <a:schemeClr val="accent4"/>
              </a:buClr>
              <a:buSzPts val="1800"/>
              <a:buChar char="★"/>
            </a:pPr>
            <a:r>
              <a:rPr b="1" lang="en" sz="1800">
                <a:solidFill>
                  <a:schemeClr val="accent4"/>
                </a:solidFill>
              </a:rPr>
              <a:t>Academics</a:t>
            </a:r>
            <a:endParaRPr b="1" sz="1800">
              <a:solidFill>
                <a:schemeClr val="accent4"/>
              </a:solidFill>
            </a:endParaRPr>
          </a:p>
          <a:p>
            <a:pPr indent="-342900" lvl="0" marL="457200" rtl="0" algn="l">
              <a:spcBef>
                <a:spcPts val="0"/>
              </a:spcBef>
              <a:spcAft>
                <a:spcPts val="0"/>
              </a:spcAft>
              <a:buClr>
                <a:schemeClr val="accent4"/>
              </a:buClr>
              <a:buSzPts val="1800"/>
              <a:buChar char="★"/>
            </a:pPr>
            <a:r>
              <a:rPr b="1" lang="en" sz="1800">
                <a:solidFill>
                  <a:schemeClr val="accent4"/>
                </a:solidFill>
              </a:rPr>
              <a:t>Bell Schedules</a:t>
            </a:r>
            <a:endParaRPr b="1" sz="1800">
              <a:solidFill>
                <a:schemeClr val="accent4"/>
              </a:solidFill>
            </a:endParaRPr>
          </a:p>
          <a:p>
            <a:pPr indent="-342900" lvl="0" marL="457200" rtl="0" algn="l">
              <a:spcBef>
                <a:spcPts val="0"/>
              </a:spcBef>
              <a:spcAft>
                <a:spcPts val="0"/>
              </a:spcAft>
              <a:buClr>
                <a:schemeClr val="accent4"/>
              </a:buClr>
              <a:buSzPts val="1800"/>
              <a:buChar char="★"/>
            </a:pPr>
            <a:r>
              <a:rPr b="1" lang="en" sz="1800">
                <a:solidFill>
                  <a:schemeClr val="accent4"/>
                </a:solidFill>
              </a:rPr>
              <a:t>Extracurricular Activities</a:t>
            </a:r>
            <a:endParaRPr b="1" sz="1800">
              <a:solidFill>
                <a:schemeClr val="accent4"/>
              </a:solidFill>
            </a:endParaRPr>
          </a:p>
          <a:p>
            <a:pPr indent="-342900" lvl="0" marL="457200" rtl="0" algn="l">
              <a:spcBef>
                <a:spcPts val="0"/>
              </a:spcBef>
              <a:spcAft>
                <a:spcPts val="0"/>
              </a:spcAft>
              <a:buClr>
                <a:schemeClr val="accent4"/>
              </a:buClr>
              <a:buSzPts val="1800"/>
              <a:buChar char="★"/>
            </a:pPr>
            <a:r>
              <a:rPr b="1" lang="en" sz="1800">
                <a:solidFill>
                  <a:schemeClr val="accent4"/>
                </a:solidFill>
              </a:rPr>
              <a:t>Athletics</a:t>
            </a:r>
            <a:endParaRPr b="1" sz="1800">
              <a:solidFill>
                <a:schemeClr val="accent4"/>
              </a:solidFill>
            </a:endParaRPr>
          </a:p>
          <a:p>
            <a:pPr indent="-342900" lvl="0" marL="457200" rtl="0" algn="l">
              <a:spcBef>
                <a:spcPts val="0"/>
              </a:spcBef>
              <a:spcAft>
                <a:spcPts val="0"/>
              </a:spcAft>
              <a:buClr>
                <a:schemeClr val="accent4"/>
              </a:buClr>
              <a:buSzPts val="1800"/>
              <a:buChar char="★"/>
            </a:pPr>
            <a:r>
              <a:rPr b="1" lang="en" sz="1800">
                <a:solidFill>
                  <a:schemeClr val="accent4"/>
                </a:solidFill>
              </a:rPr>
              <a:t>Student resources</a:t>
            </a:r>
            <a:endParaRPr b="1" sz="1800">
              <a:solidFill>
                <a:schemeClr val="accent4"/>
              </a:solidFill>
            </a:endParaRPr>
          </a:p>
          <a:p>
            <a:pPr indent="-342900" lvl="0" marL="457200" rtl="0" algn="l">
              <a:spcBef>
                <a:spcPts val="0"/>
              </a:spcBef>
              <a:spcAft>
                <a:spcPts val="0"/>
              </a:spcAft>
              <a:buClr>
                <a:schemeClr val="accent4"/>
              </a:buClr>
              <a:buSzPts val="1800"/>
              <a:buChar char="★"/>
            </a:pPr>
            <a:r>
              <a:rPr b="1" lang="en" sz="1800">
                <a:solidFill>
                  <a:schemeClr val="accent4"/>
                </a:solidFill>
              </a:rPr>
              <a:t>Counseling Information</a:t>
            </a:r>
            <a:endParaRPr b="1" sz="1800">
              <a:solidFill>
                <a:schemeClr val="accent4"/>
              </a:solidFill>
            </a:endParaRPr>
          </a:p>
          <a:p>
            <a:pPr indent="-342900" lvl="0" marL="457200" rtl="0" algn="l">
              <a:spcBef>
                <a:spcPts val="0"/>
              </a:spcBef>
              <a:spcAft>
                <a:spcPts val="0"/>
              </a:spcAft>
              <a:buClr>
                <a:schemeClr val="accent4"/>
              </a:buClr>
              <a:buSzPts val="1800"/>
              <a:buChar char="★"/>
            </a:pPr>
            <a:r>
              <a:rPr b="1" lang="en" sz="1800">
                <a:solidFill>
                  <a:schemeClr val="accent4"/>
                </a:solidFill>
              </a:rPr>
              <a:t>Staff Information</a:t>
            </a:r>
            <a:endParaRPr b="1" sz="1800">
              <a:solidFill>
                <a:schemeClr val="accent4"/>
              </a:solidFill>
            </a:endParaRPr>
          </a:p>
          <a:p>
            <a:pPr indent="-342900" lvl="0" marL="457200" rtl="0" algn="l">
              <a:spcBef>
                <a:spcPts val="0"/>
              </a:spcBef>
              <a:spcAft>
                <a:spcPts val="0"/>
              </a:spcAft>
              <a:buClr>
                <a:schemeClr val="accent4"/>
              </a:buClr>
              <a:buSzPts val="1800"/>
              <a:buChar char="★"/>
            </a:pPr>
            <a:r>
              <a:rPr b="1" lang="en" sz="1800">
                <a:solidFill>
                  <a:schemeClr val="accent4"/>
                </a:solidFill>
              </a:rPr>
              <a:t>Important links to useful websites</a:t>
            </a:r>
            <a:endParaRPr b="1" sz="1800">
              <a:solidFill>
                <a:schemeClr val="accent4"/>
              </a:solidFill>
            </a:endParaRPr>
          </a:p>
          <a:p>
            <a:pPr indent="0" lvl="0" marL="0" rtl="0" algn="ctr">
              <a:spcBef>
                <a:spcPts val="0"/>
              </a:spcBef>
              <a:spcAft>
                <a:spcPts val="0"/>
              </a:spcAft>
              <a:buNone/>
            </a:pPr>
            <a:r>
              <a:t/>
            </a:r>
            <a:endParaRPr b="1" sz="1800">
              <a:solidFill>
                <a:schemeClr val="accent4"/>
              </a:solidFill>
            </a:endParaRPr>
          </a:p>
          <a:p>
            <a:pPr indent="0" lvl="0" marL="0" rtl="0" algn="ctr">
              <a:spcBef>
                <a:spcPts val="0"/>
              </a:spcBef>
              <a:spcAft>
                <a:spcPts val="0"/>
              </a:spcAft>
              <a:buNone/>
            </a:pPr>
            <a:r>
              <a:rPr b="1" lang="en" sz="1800">
                <a:solidFill>
                  <a:schemeClr val="accent4"/>
                </a:solidFill>
              </a:rPr>
              <a:t>Please visit: </a:t>
            </a:r>
            <a:r>
              <a:rPr b="1" lang="en" sz="1800" u="sng">
                <a:solidFill>
                  <a:schemeClr val="accent4"/>
                </a:solidFill>
                <a:hlinkClick r:id="rId3">
                  <a:extLst>
                    <a:ext uri="{A12FA001-AC4F-418D-AE19-62706E023703}">
                      <ahyp:hlinkClr val="tx"/>
                    </a:ext>
                  </a:extLst>
                </a:hlinkClick>
              </a:rPr>
              <a:t>https://irvinehigh.iusd.org/</a:t>
            </a:r>
            <a:endParaRPr b="1" sz="1800">
              <a:solidFill>
                <a:schemeClr val="accent4"/>
              </a:solidFill>
            </a:endParaRPr>
          </a:p>
          <a:p>
            <a:pPr indent="0" lvl="0" marL="0" rtl="0" algn="l">
              <a:spcBef>
                <a:spcPts val="600"/>
              </a:spcBef>
              <a:spcAft>
                <a:spcPts val="0"/>
              </a:spcAft>
              <a:buNone/>
            </a:pPr>
            <a:r>
              <a:t/>
            </a:r>
            <a:endParaRPr sz="2400"/>
          </a:p>
          <a:p>
            <a:pPr indent="0" lvl="0" marL="0" rtl="0" algn="l">
              <a:spcBef>
                <a:spcPts val="600"/>
              </a:spcBef>
              <a:spcAft>
                <a:spcPts val="0"/>
              </a:spcAft>
              <a:buNone/>
            </a:pPr>
            <a:r>
              <a:t/>
            </a:r>
            <a:endParaRPr sz="2400"/>
          </a:p>
        </p:txBody>
      </p:sp>
      <p:grpSp>
        <p:nvGrpSpPr>
          <p:cNvPr id="480" name="Google Shape;480;p59"/>
          <p:cNvGrpSpPr/>
          <p:nvPr/>
        </p:nvGrpSpPr>
        <p:grpSpPr>
          <a:xfrm>
            <a:off x="3938373" y="1294549"/>
            <a:ext cx="4971239" cy="2912590"/>
            <a:chOff x="1177450" y="241631"/>
            <a:chExt cx="6173152" cy="3616776"/>
          </a:xfrm>
        </p:grpSpPr>
        <p:sp>
          <p:nvSpPr>
            <p:cNvPr id="481" name="Google Shape;481;p59"/>
            <p:cNvSpPr/>
            <p:nvPr/>
          </p:nvSpPr>
          <p:spPr>
            <a:xfrm>
              <a:off x="1682275" y="241631"/>
              <a:ext cx="5161606" cy="3454973"/>
            </a:xfrm>
            <a:custGeom>
              <a:rect b="b" l="l" r="r" t="t"/>
              <a:pathLst>
                <a:path extrusionOk="0" h="3454973" w="5161606">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2" name="Google Shape;482;p59"/>
            <p:cNvSpPr/>
            <p:nvPr/>
          </p:nvSpPr>
          <p:spPr>
            <a:xfrm>
              <a:off x="1177450" y="3763229"/>
              <a:ext cx="6173152" cy="95178"/>
            </a:xfrm>
            <a:custGeom>
              <a:rect b="b" l="l" r="r" t="t"/>
              <a:pathLst>
                <a:path extrusionOk="0" h="95178" w="6173152">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3" name="Google Shape;483;p59"/>
            <p:cNvSpPr/>
            <p:nvPr/>
          </p:nvSpPr>
          <p:spPr>
            <a:xfrm>
              <a:off x="1177450" y="3687086"/>
              <a:ext cx="6172200" cy="76142"/>
            </a:xfrm>
            <a:custGeom>
              <a:rect b="b" l="l" r="r" t="t"/>
              <a:pathLst>
                <a:path extrusionOk="0" h="76142" w="6172200">
                  <a:moveTo>
                    <a:pt x="0" y="76143"/>
                  </a:moveTo>
                  <a:lnTo>
                    <a:pt x="6172200" y="76143"/>
                  </a:lnTo>
                  <a:lnTo>
                    <a:pt x="6172200" y="0"/>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4" name="Google Shape;484;p59"/>
            <p:cNvSpPr/>
            <p:nvPr/>
          </p:nvSpPr>
          <p:spPr>
            <a:xfrm>
              <a:off x="3806350" y="3687086"/>
              <a:ext cx="903922" cy="47589"/>
            </a:xfrm>
            <a:custGeom>
              <a:rect b="b" l="l" r="r" t="t"/>
              <a:pathLst>
                <a:path extrusionOk="0" h="47589" w="903922">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pic>
        <p:nvPicPr>
          <p:cNvPr id="485" name="Google Shape;485;p59"/>
          <p:cNvPicPr preferRelativeResize="0"/>
          <p:nvPr/>
        </p:nvPicPr>
        <p:blipFill rotWithShape="1">
          <a:blip r:embed="rId4">
            <a:alphaModFix/>
          </a:blip>
          <a:srcRect b="0" l="2399" r="2399" t="0"/>
          <a:stretch/>
        </p:blipFill>
        <p:spPr>
          <a:xfrm>
            <a:off x="4507875" y="1471900"/>
            <a:ext cx="3838724" cy="2491775"/>
          </a:xfrm>
          <a:prstGeom prst="rect">
            <a:avLst/>
          </a:prstGeom>
          <a:noFill/>
          <a:ln cap="flat" cmpd="sng" w="28575">
            <a:solidFill>
              <a:srgbClr val="FFFFFF"/>
            </a:solidFill>
            <a:prstDash val="solid"/>
            <a:round/>
            <a:headEnd len="sm" w="sm" type="none"/>
            <a:tailEnd len="sm" w="sm" type="none"/>
          </a:ln>
        </p:spPr>
      </p:pic>
      <p:sp>
        <p:nvSpPr>
          <p:cNvPr id="486" name="Google Shape;486;p59"/>
          <p:cNvSpPr txBox="1"/>
          <p:nvPr/>
        </p:nvSpPr>
        <p:spPr>
          <a:xfrm>
            <a:off x="351025" y="180400"/>
            <a:ext cx="8682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chemeClr val="dk2"/>
                </a:solidFill>
                <a:latin typeface="Roboto Slab"/>
                <a:ea typeface="Roboto Slab"/>
                <a:cs typeface="Roboto Slab"/>
                <a:sym typeface="Roboto Slab"/>
              </a:rPr>
              <a:t>Irvine High School Website</a:t>
            </a:r>
            <a:endParaRPr b="1" sz="2800">
              <a:solidFill>
                <a:schemeClr val="dk2"/>
              </a:solidFill>
              <a:latin typeface="Roboto Slab"/>
              <a:ea typeface="Roboto Slab"/>
              <a:cs typeface="Roboto Slab"/>
              <a:sym typeface="Roboto Slab"/>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60"/>
          <p:cNvSpPr txBox="1"/>
          <p:nvPr>
            <p:ph idx="4294967295" type="body"/>
          </p:nvPr>
        </p:nvSpPr>
        <p:spPr>
          <a:xfrm>
            <a:off x="53625" y="1121325"/>
            <a:ext cx="4290300" cy="3948900"/>
          </a:xfrm>
          <a:prstGeom prst="rect">
            <a:avLst/>
          </a:prstGeom>
        </p:spPr>
        <p:txBody>
          <a:bodyPr anchorCtr="0" anchor="ctr" bIns="91425" lIns="91425" spcFirstLastPara="1" rIns="91425" wrap="square" tIns="91425">
            <a:noAutofit/>
          </a:bodyPr>
          <a:lstStyle/>
          <a:p>
            <a:pPr indent="-342900" lvl="0" marL="742950" rtl="0" algn="l">
              <a:spcBef>
                <a:spcPts val="0"/>
              </a:spcBef>
              <a:spcAft>
                <a:spcPts val="0"/>
              </a:spcAft>
              <a:buClr>
                <a:schemeClr val="accent4"/>
              </a:buClr>
              <a:buSzPts val="1800"/>
              <a:buChar char="★"/>
            </a:pPr>
            <a:r>
              <a:rPr b="1" lang="en" sz="1800">
                <a:solidFill>
                  <a:schemeClr val="accent4"/>
                </a:solidFill>
              </a:rPr>
              <a:t>District Calendars</a:t>
            </a:r>
            <a:endParaRPr b="1" sz="1800">
              <a:solidFill>
                <a:schemeClr val="accent4"/>
              </a:solidFill>
            </a:endParaRPr>
          </a:p>
          <a:p>
            <a:pPr indent="-342900" lvl="0" marL="742950" rtl="0" algn="l">
              <a:spcBef>
                <a:spcPts val="0"/>
              </a:spcBef>
              <a:spcAft>
                <a:spcPts val="0"/>
              </a:spcAft>
              <a:buClr>
                <a:schemeClr val="accent4"/>
              </a:buClr>
              <a:buSzPts val="1800"/>
              <a:buChar char="★"/>
            </a:pPr>
            <a:r>
              <a:rPr b="1" lang="en" sz="1800">
                <a:solidFill>
                  <a:schemeClr val="accent4"/>
                </a:solidFill>
              </a:rPr>
              <a:t>Parent Resources</a:t>
            </a:r>
            <a:endParaRPr b="1" sz="1800">
              <a:solidFill>
                <a:schemeClr val="accent4"/>
              </a:solidFill>
            </a:endParaRPr>
          </a:p>
          <a:p>
            <a:pPr indent="-342900" lvl="0" marL="742950" rtl="0" algn="l">
              <a:spcBef>
                <a:spcPts val="0"/>
              </a:spcBef>
              <a:spcAft>
                <a:spcPts val="0"/>
              </a:spcAft>
              <a:buClr>
                <a:schemeClr val="accent4"/>
              </a:buClr>
              <a:buSzPts val="1800"/>
              <a:buChar char="★"/>
            </a:pPr>
            <a:r>
              <a:rPr b="1" lang="en" sz="1800">
                <a:solidFill>
                  <a:schemeClr val="accent4"/>
                </a:solidFill>
              </a:rPr>
              <a:t>District Events</a:t>
            </a:r>
            <a:endParaRPr b="1" sz="1800">
              <a:solidFill>
                <a:schemeClr val="accent4"/>
              </a:solidFill>
            </a:endParaRPr>
          </a:p>
          <a:p>
            <a:pPr indent="-342900" lvl="0" marL="742950" rtl="0" algn="l">
              <a:spcBef>
                <a:spcPts val="0"/>
              </a:spcBef>
              <a:spcAft>
                <a:spcPts val="0"/>
              </a:spcAft>
              <a:buClr>
                <a:schemeClr val="accent4"/>
              </a:buClr>
              <a:buSzPts val="1800"/>
              <a:buChar char="★"/>
            </a:pPr>
            <a:r>
              <a:rPr b="1" lang="en" sz="1800">
                <a:solidFill>
                  <a:schemeClr val="accent4"/>
                </a:solidFill>
              </a:rPr>
              <a:t>Summer School Information</a:t>
            </a:r>
            <a:endParaRPr b="1" sz="1800">
              <a:solidFill>
                <a:schemeClr val="accent4"/>
              </a:solidFill>
            </a:endParaRPr>
          </a:p>
          <a:p>
            <a:pPr indent="-342900" lvl="0" marL="742950" rtl="0" algn="l">
              <a:spcBef>
                <a:spcPts val="0"/>
              </a:spcBef>
              <a:spcAft>
                <a:spcPts val="0"/>
              </a:spcAft>
              <a:buClr>
                <a:schemeClr val="accent4"/>
              </a:buClr>
              <a:buSzPts val="1800"/>
              <a:buChar char="★"/>
            </a:pPr>
            <a:r>
              <a:rPr b="1" lang="en" sz="1800">
                <a:solidFill>
                  <a:schemeClr val="accent4"/>
                </a:solidFill>
              </a:rPr>
              <a:t>Technology Support</a:t>
            </a:r>
            <a:endParaRPr b="1" sz="1800">
              <a:solidFill>
                <a:schemeClr val="accent4"/>
              </a:solidFill>
            </a:endParaRPr>
          </a:p>
          <a:p>
            <a:pPr indent="0" lvl="0" marL="0" rtl="0" algn="l">
              <a:spcBef>
                <a:spcPts val="0"/>
              </a:spcBef>
              <a:spcAft>
                <a:spcPts val="0"/>
              </a:spcAft>
              <a:buNone/>
            </a:pPr>
            <a:r>
              <a:t/>
            </a:r>
            <a:endParaRPr b="1" sz="1800">
              <a:solidFill>
                <a:schemeClr val="accent4"/>
              </a:solidFill>
            </a:endParaRPr>
          </a:p>
          <a:p>
            <a:pPr indent="0" lvl="0" marL="0" rtl="0" algn="ctr">
              <a:spcBef>
                <a:spcPts val="0"/>
              </a:spcBef>
              <a:spcAft>
                <a:spcPts val="0"/>
              </a:spcAft>
              <a:buNone/>
            </a:pPr>
            <a:r>
              <a:rPr b="1" lang="en" sz="1800">
                <a:solidFill>
                  <a:schemeClr val="accent4"/>
                </a:solidFill>
              </a:rPr>
              <a:t>Please visit: https://iusd.org</a:t>
            </a:r>
            <a:endParaRPr b="1" sz="1800">
              <a:solidFill>
                <a:schemeClr val="accent4"/>
              </a:solidFill>
            </a:endParaRPr>
          </a:p>
          <a:p>
            <a:pPr indent="0" lvl="0" marL="0" rtl="0" algn="l">
              <a:spcBef>
                <a:spcPts val="600"/>
              </a:spcBef>
              <a:spcAft>
                <a:spcPts val="0"/>
              </a:spcAft>
              <a:buNone/>
            </a:pPr>
            <a:r>
              <a:t/>
            </a:r>
            <a:endParaRPr sz="2400"/>
          </a:p>
          <a:p>
            <a:pPr indent="0" lvl="0" marL="0" rtl="0" algn="l">
              <a:spcBef>
                <a:spcPts val="600"/>
              </a:spcBef>
              <a:spcAft>
                <a:spcPts val="0"/>
              </a:spcAft>
              <a:buNone/>
            </a:pPr>
            <a:r>
              <a:t/>
            </a:r>
            <a:endParaRPr sz="2400"/>
          </a:p>
        </p:txBody>
      </p:sp>
      <p:grpSp>
        <p:nvGrpSpPr>
          <p:cNvPr id="492" name="Google Shape;492;p60"/>
          <p:cNvGrpSpPr/>
          <p:nvPr/>
        </p:nvGrpSpPr>
        <p:grpSpPr>
          <a:xfrm>
            <a:off x="3938373" y="1294549"/>
            <a:ext cx="4971239" cy="2912590"/>
            <a:chOff x="1177450" y="241631"/>
            <a:chExt cx="6173152" cy="3616776"/>
          </a:xfrm>
        </p:grpSpPr>
        <p:sp>
          <p:nvSpPr>
            <p:cNvPr id="493" name="Google Shape;493;p60"/>
            <p:cNvSpPr/>
            <p:nvPr/>
          </p:nvSpPr>
          <p:spPr>
            <a:xfrm>
              <a:off x="1682275" y="241631"/>
              <a:ext cx="5161606" cy="3454973"/>
            </a:xfrm>
            <a:custGeom>
              <a:rect b="b" l="l" r="r" t="t"/>
              <a:pathLst>
                <a:path extrusionOk="0" h="3454973" w="5161606">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4" name="Google Shape;494;p60"/>
            <p:cNvSpPr/>
            <p:nvPr/>
          </p:nvSpPr>
          <p:spPr>
            <a:xfrm>
              <a:off x="1177450" y="3763229"/>
              <a:ext cx="6173152" cy="95178"/>
            </a:xfrm>
            <a:custGeom>
              <a:rect b="b" l="l" r="r" t="t"/>
              <a:pathLst>
                <a:path extrusionOk="0" h="95178" w="6173152">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5" name="Google Shape;495;p60"/>
            <p:cNvSpPr/>
            <p:nvPr/>
          </p:nvSpPr>
          <p:spPr>
            <a:xfrm>
              <a:off x="1177450" y="3687086"/>
              <a:ext cx="6172200" cy="76142"/>
            </a:xfrm>
            <a:custGeom>
              <a:rect b="b" l="l" r="r" t="t"/>
              <a:pathLst>
                <a:path extrusionOk="0" h="76142" w="6172200">
                  <a:moveTo>
                    <a:pt x="0" y="76143"/>
                  </a:moveTo>
                  <a:lnTo>
                    <a:pt x="6172200" y="76143"/>
                  </a:lnTo>
                  <a:lnTo>
                    <a:pt x="6172200" y="0"/>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6" name="Google Shape;496;p60"/>
            <p:cNvSpPr/>
            <p:nvPr/>
          </p:nvSpPr>
          <p:spPr>
            <a:xfrm>
              <a:off x="3806350" y="3687086"/>
              <a:ext cx="903922" cy="47589"/>
            </a:xfrm>
            <a:custGeom>
              <a:rect b="b" l="l" r="r" t="t"/>
              <a:pathLst>
                <a:path extrusionOk="0" h="47589" w="903922">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497" name="Google Shape;497;p60"/>
          <p:cNvSpPr txBox="1"/>
          <p:nvPr/>
        </p:nvSpPr>
        <p:spPr>
          <a:xfrm>
            <a:off x="351025" y="180400"/>
            <a:ext cx="8682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chemeClr val="dk2"/>
                </a:solidFill>
                <a:latin typeface="Roboto Slab"/>
                <a:ea typeface="Roboto Slab"/>
                <a:cs typeface="Roboto Slab"/>
                <a:sym typeface="Roboto Slab"/>
              </a:rPr>
              <a:t>IUSD Website</a:t>
            </a:r>
            <a:endParaRPr b="1" sz="2800">
              <a:solidFill>
                <a:schemeClr val="dk2"/>
              </a:solidFill>
              <a:latin typeface="Roboto Slab"/>
              <a:ea typeface="Roboto Slab"/>
              <a:cs typeface="Roboto Slab"/>
              <a:sym typeface="Roboto Slab"/>
            </a:endParaRPr>
          </a:p>
        </p:txBody>
      </p:sp>
      <p:pic>
        <p:nvPicPr>
          <p:cNvPr id="498" name="Google Shape;498;p60"/>
          <p:cNvPicPr preferRelativeResize="0"/>
          <p:nvPr/>
        </p:nvPicPr>
        <p:blipFill>
          <a:blip r:embed="rId3">
            <a:alphaModFix/>
          </a:blip>
          <a:stretch>
            <a:fillRect/>
          </a:stretch>
        </p:blipFill>
        <p:spPr>
          <a:xfrm>
            <a:off x="4520000" y="1469700"/>
            <a:ext cx="3809024" cy="2421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61"/>
          <p:cNvSpPr txBox="1"/>
          <p:nvPr>
            <p:ph idx="4294967295" type="body"/>
          </p:nvPr>
        </p:nvSpPr>
        <p:spPr>
          <a:xfrm>
            <a:off x="375400" y="489800"/>
            <a:ext cx="5801700" cy="41640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None/>
            </a:pPr>
            <a:r>
              <a:rPr b="1" lang="en" sz="2800">
                <a:solidFill>
                  <a:schemeClr val="accent2"/>
                </a:solidFill>
                <a:latin typeface="Roboto Slab"/>
                <a:ea typeface="Roboto Slab"/>
                <a:cs typeface="Roboto Slab"/>
                <a:sym typeface="Roboto Slab"/>
              </a:rPr>
              <a:t>MyIUSD</a:t>
            </a:r>
            <a:endParaRPr b="1" sz="2800">
              <a:solidFill>
                <a:schemeClr val="accent2"/>
              </a:solidFill>
              <a:latin typeface="Roboto Slab"/>
              <a:ea typeface="Roboto Slab"/>
              <a:cs typeface="Roboto Slab"/>
              <a:sym typeface="Roboto Slab"/>
            </a:endParaRPr>
          </a:p>
          <a:p>
            <a:pPr indent="0" lvl="0" marL="0" rtl="0" algn="l">
              <a:spcBef>
                <a:spcPts val="600"/>
              </a:spcBef>
              <a:spcAft>
                <a:spcPts val="0"/>
              </a:spcAft>
              <a:buNone/>
            </a:pPr>
            <a:r>
              <a:t/>
            </a:r>
            <a:endParaRPr b="1" sz="1800">
              <a:solidFill>
                <a:schemeClr val="accent4"/>
              </a:solidFill>
            </a:endParaRPr>
          </a:p>
          <a:p>
            <a:pPr indent="0" lvl="0" marL="0" rtl="0" algn="l">
              <a:lnSpc>
                <a:spcPct val="115000"/>
              </a:lnSpc>
              <a:spcBef>
                <a:spcPts val="0"/>
              </a:spcBef>
              <a:spcAft>
                <a:spcPts val="0"/>
              </a:spcAft>
              <a:buNone/>
            </a:pPr>
            <a:r>
              <a:rPr b="1" lang="en" sz="2400">
                <a:solidFill>
                  <a:schemeClr val="accent4"/>
                </a:solidFill>
              </a:rPr>
              <a:t>Parent Portal allows students or parents to view grades, transcripts, attendance, classes, missing assignments, and teacher contact information.</a:t>
            </a:r>
            <a:endParaRPr b="1" sz="2400">
              <a:solidFill>
                <a:schemeClr val="accent4"/>
              </a:solidFill>
            </a:endParaRPr>
          </a:p>
          <a:p>
            <a:pPr indent="0" lvl="0" marL="0" rtl="0" algn="l">
              <a:lnSpc>
                <a:spcPct val="115000"/>
              </a:lnSpc>
              <a:spcBef>
                <a:spcPts val="1600"/>
              </a:spcBef>
              <a:spcAft>
                <a:spcPts val="0"/>
              </a:spcAft>
              <a:buNone/>
            </a:pPr>
            <a:r>
              <a:rPr b="1" lang="en" sz="2400">
                <a:solidFill>
                  <a:schemeClr val="accent4"/>
                </a:solidFill>
              </a:rPr>
              <a:t>You can access the link to Parent Portal on the Irvine High website.</a:t>
            </a:r>
            <a:endParaRPr b="1" sz="2400">
              <a:solidFill>
                <a:schemeClr val="accent4"/>
              </a:solidFill>
            </a:endParaRPr>
          </a:p>
          <a:p>
            <a:pPr indent="0" lvl="0" marL="0" rtl="0" algn="l">
              <a:spcBef>
                <a:spcPts val="1600"/>
              </a:spcBef>
              <a:spcAft>
                <a:spcPts val="0"/>
              </a:spcAft>
              <a:buNone/>
            </a:pPr>
            <a:r>
              <a:t/>
            </a:r>
            <a:endParaRPr b="1" sz="1800">
              <a:solidFill>
                <a:schemeClr val="accent4"/>
              </a:solidFill>
            </a:endParaRPr>
          </a:p>
          <a:p>
            <a:pPr indent="0" lvl="0" marL="0" rtl="0" algn="l">
              <a:spcBef>
                <a:spcPts val="600"/>
              </a:spcBef>
              <a:spcAft>
                <a:spcPts val="0"/>
              </a:spcAft>
              <a:buNone/>
            </a:pPr>
            <a:r>
              <a:t/>
            </a:r>
            <a:endParaRPr sz="2400"/>
          </a:p>
        </p:txBody>
      </p:sp>
      <p:grpSp>
        <p:nvGrpSpPr>
          <p:cNvPr id="504" name="Google Shape;504;p61"/>
          <p:cNvGrpSpPr/>
          <p:nvPr/>
        </p:nvGrpSpPr>
        <p:grpSpPr>
          <a:xfrm>
            <a:off x="6381900" y="373572"/>
            <a:ext cx="2119546" cy="4396359"/>
            <a:chOff x="2547150" y="238125"/>
            <a:chExt cx="2525675" cy="5238750"/>
          </a:xfrm>
        </p:grpSpPr>
        <p:sp>
          <p:nvSpPr>
            <p:cNvPr id="505" name="Google Shape;505;p61"/>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61"/>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61"/>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61"/>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09" name="Google Shape;509;p61"/>
          <p:cNvPicPr preferRelativeResize="0"/>
          <p:nvPr/>
        </p:nvPicPr>
        <p:blipFill>
          <a:blip r:embed="rId3">
            <a:alphaModFix/>
          </a:blip>
          <a:stretch>
            <a:fillRect/>
          </a:stretch>
        </p:blipFill>
        <p:spPr>
          <a:xfrm>
            <a:off x="6608575" y="1799925"/>
            <a:ext cx="1752650" cy="2037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7"/>
          <p:cNvSpPr txBox="1"/>
          <p:nvPr/>
        </p:nvSpPr>
        <p:spPr>
          <a:xfrm>
            <a:off x="209650" y="1345600"/>
            <a:ext cx="865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Nixie One"/>
              <a:ea typeface="Nixie One"/>
              <a:cs typeface="Nixie One"/>
              <a:sym typeface="Nixie One"/>
            </a:endParaRPr>
          </a:p>
        </p:txBody>
      </p:sp>
      <p:sp>
        <p:nvSpPr>
          <p:cNvPr id="141" name="Google Shape;141;p17"/>
          <p:cNvSpPr txBox="1"/>
          <p:nvPr>
            <p:ph type="title"/>
          </p:nvPr>
        </p:nvSpPr>
        <p:spPr>
          <a:xfrm>
            <a:off x="1146025" y="530725"/>
            <a:ext cx="3208800" cy="1028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200"/>
              <a:t>IRVINE HIGH SUPPORT</a:t>
            </a:r>
            <a:r>
              <a:rPr lang="en" sz="2200"/>
              <a:t> STAFF</a:t>
            </a:r>
            <a:endParaRPr sz="2100"/>
          </a:p>
        </p:txBody>
      </p:sp>
      <p:sp>
        <p:nvSpPr>
          <p:cNvPr id="142" name="Google Shape;142;p17"/>
          <p:cNvSpPr txBox="1"/>
          <p:nvPr>
            <p:ph idx="1" type="body"/>
          </p:nvPr>
        </p:nvSpPr>
        <p:spPr>
          <a:xfrm>
            <a:off x="1146025" y="1638700"/>
            <a:ext cx="3660300" cy="3158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1400">
                <a:latin typeface="Roboto Slab"/>
                <a:ea typeface="Roboto Slab"/>
                <a:cs typeface="Roboto Slab"/>
                <a:sym typeface="Roboto Slab"/>
              </a:rPr>
              <a:t>Mental Health Specialists</a:t>
            </a:r>
            <a:endParaRPr b="1" sz="1400">
              <a:latin typeface="Roboto Slab"/>
              <a:ea typeface="Roboto Slab"/>
              <a:cs typeface="Roboto Slab"/>
              <a:sym typeface="Roboto Slab"/>
            </a:endParaRPr>
          </a:p>
          <a:p>
            <a:pPr indent="0" lvl="0" marL="0" rtl="0" algn="l">
              <a:spcBef>
                <a:spcPts val="600"/>
              </a:spcBef>
              <a:spcAft>
                <a:spcPts val="0"/>
              </a:spcAft>
              <a:buNone/>
            </a:pPr>
            <a:r>
              <a:rPr b="1" lang="en" sz="1400"/>
              <a:t>Elizabeth Keller</a:t>
            </a:r>
            <a:endParaRPr b="1" sz="1400"/>
          </a:p>
          <a:p>
            <a:pPr indent="0" lvl="0" marL="0" rtl="0" algn="l">
              <a:spcBef>
                <a:spcPts val="600"/>
              </a:spcBef>
              <a:spcAft>
                <a:spcPts val="0"/>
              </a:spcAft>
              <a:buNone/>
            </a:pPr>
            <a:r>
              <a:rPr b="1" lang="en" sz="1400"/>
              <a:t>Violet Estrada</a:t>
            </a:r>
            <a:endParaRPr b="1" sz="1400"/>
          </a:p>
          <a:p>
            <a:pPr indent="0" lvl="0" marL="0" rtl="0" algn="l">
              <a:spcBef>
                <a:spcPts val="600"/>
              </a:spcBef>
              <a:spcAft>
                <a:spcPts val="0"/>
              </a:spcAft>
              <a:buNone/>
            </a:pPr>
            <a:r>
              <a:t/>
            </a:r>
            <a:endParaRPr sz="900"/>
          </a:p>
          <a:p>
            <a:pPr indent="0" lvl="0" marL="0" rtl="0" algn="l">
              <a:spcBef>
                <a:spcPts val="600"/>
              </a:spcBef>
              <a:spcAft>
                <a:spcPts val="0"/>
              </a:spcAft>
              <a:buNone/>
            </a:pPr>
            <a:r>
              <a:rPr b="1" lang="en" sz="1400">
                <a:latin typeface="Roboto Slab"/>
                <a:ea typeface="Roboto Slab"/>
                <a:cs typeface="Roboto Slab"/>
                <a:sym typeface="Roboto Slab"/>
              </a:rPr>
              <a:t>Project Success</a:t>
            </a:r>
            <a:endParaRPr b="1" sz="1400">
              <a:latin typeface="Roboto Slab"/>
              <a:ea typeface="Roboto Slab"/>
              <a:cs typeface="Roboto Slab"/>
              <a:sym typeface="Roboto Slab"/>
            </a:endParaRPr>
          </a:p>
          <a:p>
            <a:pPr indent="0" lvl="0" marL="0" rtl="0" algn="l">
              <a:spcBef>
                <a:spcPts val="600"/>
              </a:spcBef>
              <a:spcAft>
                <a:spcPts val="0"/>
              </a:spcAft>
              <a:buNone/>
            </a:pPr>
            <a:r>
              <a:rPr b="1" lang="en" sz="1400"/>
              <a:t>Regan Pate</a:t>
            </a:r>
            <a:endParaRPr b="1" sz="1400"/>
          </a:p>
          <a:p>
            <a:pPr indent="0" lvl="0" marL="0" rtl="0" algn="l">
              <a:spcBef>
                <a:spcPts val="600"/>
              </a:spcBef>
              <a:spcAft>
                <a:spcPts val="0"/>
              </a:spcAft>
              <a:buNone/>
            </a:pPr>
            <a:r>
              <a:t/>
            </a:r>
            <a:endParaRPr b="1" sz="900"/>
          </a:p>
          <a:p>
            <a:pPr indent="0" lvl="0" marL="0" rtl="0" algn="l">
              <a:spcBef>
                <a:spcPts val="600"/>
              </a:spcBef>
              <a:spcAft>
                <a:spcPts val="0"/>
              </a:spcAft>
              <a:buNone/>
            </a:pPr>
            <a:r>
              <a:rPr b="1" lang="en" sz="1400">
                <a:latin typeface="Roboto Slab"/>
                <a:ea typeface="Roboto Slab"/>
                <a:cs typeface="Roboto Slab"/>
                <a:sym typeface="Roboto Slab"/>
              </a:rPr>
              <a:t>Counseling Secretary</a:t>
            </a:r>
            <a:endParaRPr b="1" sz="1400">
              <a:latin typeface="Roboto Slab"/>
              <a:ea typeface="Roboto Slab"/>
              <a:cs typeface="Roboto Slab"/>
              <a:sym typeface="Roboto Slab"/>
            </a:endParaRPr>
          </a:p>
          <a:p>
            <a:pPr indent="0" lvl="0" marL="0" rtl="0" algn="l">
              <a:spcBef>
                <a:spcPts val="600"/>
              </a:spcBef>
              <a:spcAft>
                <a:spcPts val="0"/>
              </a:spcAft>
              <a:buNone/>
            </a:pPr>
            <a:r>
              <a:rPr b="1" lang="en" sz="1400"/>
              <a:t>Temi Russell</a:t>
            </a:r>
            <a:endParaRPr b="1" sz="1400"/>
          </a:p>
          <a:p>
            <a:pPr indent="0" lvl="0" marL="0" rtl="0" algn="l">
              <a:spcBef>
                <a:spcPts val="600"/>
              </a:spcBef>
              <a:spcAft>
                <a:spcPts val="0"/>
              </a:spcAft>
              <a:buNone/>
            </a:pPr>
            <a:r>
              <a:t/>
            </a:r>
            <a:endParaRPr b="1" sz="900"/>
          </a:p>
          <a:p>
            <a:pPr indent="0" lvl="0" marL="0" rtl="0" algn="l">
              <a:spcBef>
                <a:spcPts val="600"/>
              </a:spcBef>
              <a:spcAft>
                <a:spcPts val="0"/>
              </a:spcAft>
              <a:buNone/>
            </a:pPr>
            <a:r>
              <a:rPr b="1" lang="en" sz="1400">
                <a:latin typeface="Roboto Slab"/>
                <a:ea typeface="Roboto Slab"/>
                <a:cs typeface="Roboto Slab"/>
                <a:sym typeface="Roboto Slab"/>
              </a:rPr>
              <a:t>Records</a:t>
            </a:r>
            <a:endParaRPr b="1" sz="1400">
              <a:latin typeface="Roboto Slab"/>
              <a:ea typeface="Roboto Slab"/>
              <a:cs typeface="Roboto Slab"/>
              <a:sym typeface="Roboto Slab"/>
            </a:endParaRPr>
          </a:p>
          <a:p>
            <a:pPr indent="0" lvl="0" marL="0" rtl="0" algn="l">
              <a:spcBef>
                <a:spcPts val="600"/>
              </a:spcBef>
              <a:spcAft>
                <a:spcPts val="0"/>
              </a:spcAft>
              <a:buNone/>
            </a:pPr>
            <a:r>
              <a:rPr b="1" lang="en" sz="1400"/>
              <a:t>Zeine Charabati</a:t>
            </a:r>
            <a:endParaRPr b="1" sz="1400"/>
          </a:p>
          <a:p>
            <a:pPr indent="0" lvl="0" marL="0" rtl="0" algn="l">
              <a:spcBef>
                <a:spcPts val="600"/>
              </a:spcBef>
              <a:spcAft>
                <a:spcPts val="0"/>
              </a:spcAft>
              <a:buNone/>
            </a:pPr>
            <a:r>
              <a:t/>
            </a:r>
            <a:endParaRPr b="1" sz="1500"/>
          </a:p>
        </p:txBody>
      </p:sp>
      <p:sp>
        <p:nvSpPr>
          <p:cNvPr id="143" name="Google Shape;143;p17"/>
          <p:cNvSpPr txBox="1"/>
          <p:nvPr>
            <p:ph idx="2" type="body"/>
          </p:nvPr>
        </p:nvSpPr>
        <p:spPr>
          <a:xfrm>
            <a:off x="5018050" y="842225"/>
            <a:ext cx="3660300" cy="4240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1400">
                <a:latin typeface="Roboto Slab"/>
                <a:ea typeface="Roboto Slab"/>
                <a:cs typeface="Roboto Slab"/>
                <a:sym typeface="Roboto Slab"/>
              </a:rPr>
              <a:t>Administration</a:t>
            </a:r>
            <a:endParaRPr b="1" sz="1400"/>
          </a:p>
          <a:p>
            <a:pPr indent="0" lvl="0" marL="0" rtl="0" algn="l">
              <a:spcBef>
                <a:spcPts val="600"/>
              </a:spcBef>
              <a:spcAft>
                <a:spcPts val="0"/>
              </a:spcAft>
              <a:buNone/>
            </a:pPr>
            <a:r>
              <a:rPr b="1" lang="en" sz="1400"/>
              <a:t>Jeff Hernandez, Principal </a:t>
            </a:r>
            <a:endParaRPr b="1" sz="1400"/>
          </a:p>
          <a:p>
            <a:pPr indent="0" lvl="0" marL="0" rtl="0" algn="l">
              <a:spcBef>
                <a:spcPts val="600"/>
              </a:spcBef>
              <a:spcAft>
                <a:spcPts val="0"/>
              </a:spcAft>
              <a:buNone/>
            </a:pPr>
            <a:r>
              <a:rPr b="1" lang="en" sz="1400"/>
              <a:t>Andrew Clute</a:t>
            </a:r>
            <a:endParaRPr b="1" sz="1400"/>
          </a:p>
          <a:p>
            <a:pPr indent="0" lvl="0" marL="0" rtl="0" algn="l">
              <a:spcBef>
                <a:spcPts val="600"/>
              </a:spcBef>
              <a:spcAft>
                <a:spcPts val="0"/>
              </a:spcAft>
              <a:buNone/>
            </a:pPr>
            <a:r>
              <a:rPr b="1" lang="en" sz="1400"/>
              <a:t>Monique de Brito Guedes</a:t>
            </a:r>
            <a:endParaRPr b="1" sz="1400"/>
          </a:p>
          <a:p>
            <a:pPr indent="0" lvl="0" marL="0" rtl="0" algn="l">
              <a:spcBef>
                <a:spcPts val="600"/>
              </a:spcBef>
              <a:spcAft>
                <a:spcPts val="0"/>
              </a:spcAft>
              <a:buNone/>
            </a:pPr>
            <a:r>
              <a:rPr b="1" lang="en" sz="1400"/>
              <a:t>Sue Im</a:t>
            </a:r>
            <a:endParaRPr b="1" sz="1400"/>
          </a:p>
          <a:p>
            <a:pPr indent="0" lvl="0" marL="0" rtl="0" algn="l">
              <a:spcBef>
                <a:spcPts val="600"/>
              </a:spcBef>
              <a:spcAft>
                <a:spcPts val="0"/>
              </a:spcAft>
              <a:buNone/>
            </a:pPr>
            <a:r>
              <a:t/>
            </a:r>
            <a:endParaRPr b="1" sz="200"/>
          </a:p>
          <a:p>
            <a:pPr indent="0" lvl="0" marL="0" rtl="0" algn="l">
              <a:spcBef>
                <a:spcPts val="600"/>
              </a:spcBef>
              <a:spcAft>
                <a:spcPts val="0"/>
              </a:spcAft>
              <a:buNone/>
            </a:pPr>
            <a:r>
              <a:rPr b="1" lang="en" sz="1400">
                <a:latin typeface="Roboto Slab"/>
                <a:ea typeface="Roboto Slab"/>
                <a:cs typeface="Roboto Slab"/>
                <a:sym typeface="Roboto Slab"/>
              </a:rPr>
              <a:t>School Psychologists</a:t>
            </a:r>
            <a:endParaRPr b="1" sz="1400">
              <a:latin typeface="Roboto Slab"/>
              <a:ea typeface="Roboto Slab"/>
              <a:cs typeface="Roboto Slab"/>
              <a:sym typeface="Roboto Slab"/>
            </a:endParaRPr>
          </a:p>
          <a:p>
            <a:pPr indent="0" lvl="0" marL="0" rtl="0" algn="l">
              <a:spcBef>
                <a:spcPts val="600"/>
              </a:spcBef>
              <a:spcAft>
                <a:spcPts val="0"/>
              </a:spcAft>
              <a:buNone/>
            </a:pPr>
            <a:r>
              <a:rPr b="1" lang="en" sz="1400"/>
              <a:t>Melissa DiScala</a:t>
            </a:r>
            <a:endParaRPr b="1" sz="1400"/>
          </a:p>
          <a:p>
            <a:pPr indent="0" lvl="0" marL="0" rtl="0" algn="l">
              <a:spcBef>
                <a:spcPts val="600"/>
              </a:spcBef>
              <a:spcAft>
                <a:spcPts val="0"/>
              </a:spcAft>
              <a:buNone/>
            </a:pPr>
            <a:r>
              <a:rPr b="1" lang="en" sz="1400"/>
              <a:t>Obed Olivarria</a:t>
            </a:r>
            <a:endParaRPr b="1" sz="1400"/>
          </a:p>
          <a:p>
            <a:pPr indent="0" lvl="0" marL="0" rtl="0" algn="l">
              <a:spcBef>
                <a:spcPts val="600"/>
              </a:spcBef>
              <a:spcAft>
                <a:spcPts val="0"/>
              </a:spcAft>
              <a:buNone/>
            </a:pPr>
            <a:r>
              <a:rPr b="1" lang="en" sz="1400"/>
              <a:t>Lori Cetinelian</a:t>
            </a:r>
            <a:endParaRPr b="1" sz="1400"/>
          </a:p>
          <a:p>
            <a:pPr indent="0" lvl="0" marL="0" rtl="0" algn="l">
              <a:spcBef>
                <a:spcPts val="600"/>
              </a:spcBef>
              <a:spcAft>
                <a:spcPts val="0"/>
              </a:spcAft>
              <a:buNone/>
            </a:pPr>
            <a:r>
              <a:t/>
            </a:r>
            <a:endParaRPr b="1" sz="1400"/>
          </a:p>
          <a:p>
            <a:pPr indent="0" lvl="0" marL="0" rtl="0" algn="l">
              <a:spcBef>
                <a:spcPts val="600"/>
              </a:spcBef>
              <a:spcAft>
                <a:spcPts val="0"/>
              </a:spcAft>
              <a:buNone/>
            </a:pPr>
            <a:r>
              <a:rPr b="1" lang="en" sz="1400">
                <a:latin typeface="Roboto Slab"/>
                <a:ea typeface="Roboto Slab"/>
                <a:cs typeface="Roboto Slab"/>
                <a:sym typeface="Roboto Slab"/>
              </a:rPr>
              <a:t>College and Career  Specialist</a:t>
            </a:r>
            <a:endParaRPr b="1" sz="1400">
              <a:latin typeface="Roboto Slab"/>
              <a:ea typeface="Roboto Slab"/>
              <a:cs typeface="Roboto Slab"/>
              <a:sym typeface="Roboto Slab"/>
            </a:endParaRPr>
          </a:p>
          <a:p>
            <a:pPr indent="0" lvl="0" marL="0" rtl="0" algn="l">
              <a:spcBef>
                <a:spcPts val="600"/>
              </a:spcBef>
              <a:spcAft>
                <a:spcPts val="0"/>
              </a:spcAft>
              <a:buNone/>
            </a:pPr>
            <a:r>
              <a:rPr b="1" lang="en" sz="1400"/>
              <a:t>Aaron Ruiz</a:t>
            </a:r>
            <a:endParaRPr b="1" sz="1400"/>
          </a:p>
          <a:p>
            <a:pPr indent="0" lvl="0" marL="0" rtl="0" algn="l">
              <a:spcBef>
                <a:spcPts val="600"/>
              </a:spcBef>
              <a:spcAft>
                <a:spcPts val="0"/>
              </a:spcAft>
              <a:buNone/>
            </a:pPr>
            <a:r>
              <a:t/>
            </a:r>
            <a:endParaRPr b="1" sz="1500">
              <a:latin typeface="Roboto Slab"/>
              <a:ea typeface="Roboto Slab"/>
              <a:cs typeface="Roboto Slab"/>
              <a:sym typeface="Roboto Slab"/>
            </a:endParaRPr>
          </a:p>
          <a:p>
            <a:pPr indent="0" lvl="0" marL="0" rtl="0" algn="l">
              <a:spcBef>
                <a:spcPts val="600"/>
              </a:spcBef>
              <a:spcAft>
                <a:spcPts val="0"/>
              </a:spcAft>
              <a:buNone/>
            </a:pPr>
            <a:r>
              <a:t/>
            </a:r>
            <a:endParaRPr b="1"/>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62"/>
          <p:cNvSpPr txBox="1"/>
          <p:nvPr>
            <p:ph idx="4294967295" type="body"/>
          </p:nvPr>
        </p:nvSpPr>
        <p:spPr>
          <a:xfrm>
            <a:off x="375400" y="489800"/>
            <a:ext cx="5801700" cy="41640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None/>
            </a:pPr>
            <a:r>
              <a:t/>
            </a:r>
            <a:endParaRPr b="1" sz="2400">
              <a:solidFill>
                <a:schemeClr val="accent2"/>
              </a:solidFill>
              <a:latin typeface="Roboto Slab"/>
              <a:ea typeface="Roboto Slab"/>
              <a:cs typeface="Roboto Slab"/>
              <a:sym typeface="Roboto Slab"/>
            </a:endParaRPr>
          </a:p>
          <a:p>
            <a:pPr indent="0" lvl="0" marL="0" rtl="0" algn="ctr">
              <a:spcBef>
                <a:spcPts val="600"/>
              </a:spcBef>
              <a:spcAft>
                <a:spcPts val="0"/>
              </a:spcAft>
              <a:buNone/>
            </a:pPr>
            <a:r>
              <a:rPr b="1" lang="en" sz="2800">
                <a:solidFill>
                  <a:schemeClr val="accent2"/>
                </a:solidFill>
                <a:latin typeface="Roboto Slab"/>
                <a:ea typeface="Roboto Slab"/>
                <a:cs typeface="Roboto Slab"/>
                <a:sym typeface="Roboto Slab"/>
              </a:rPr>
              <a:t>Irvine High School Weekly Spur</a:t>
            </a:r>
            <a:endParaRPr b="1" sz="2800">
              <a:solidFill>
                <a:schemeClr val="accent2"/>
              </a:solidFill>
              <a:latin typeface="Roboto Slab"/>
              <a:ea typeface="Roboto Slab"/>
              <a:cs typeface="Roboto Slab"/>
              <a:sym typeface="Roboto Slab"/>
            </a:endParaRPr>
          </a:p>
          <a:p>
            <a:pPr indent="0" lvl="0" marL="0" rtl="0" algn="l">
              <a:spcBef>
                <a:spcPts val="600"/>
              </a:spcBef>
              <a:spcAft>
                <a:spcPts val="0"/>
              </a:spcAft>
              <a:buNone/>
            </a:pPr>
            <a:r>
              <a:t/>
            </a:r>
            <a:endParaRPr b="1" sz="1800">
              <a:solidFill>
                <a:schemeClr val="accent2"/>
              </a:solidFill>
              <a:latin typeface="Roboto Slab"/>
              <a:ea typeface="Roboto Slab"/>
              <a:cs typeface="Roboto Slab"/>
              <a:sym typeface="Roboto Slab"/>
            </a:endParaRPr>
          </a:p>
          <a:p>
            <a:pPr indent="0" lvl="0" marL="0" rtl="0" algn="l">
              <a:spcBef>
                <a:spcPts val="0"/>
              </a:spcBef>
              <a:spcAft>
                <a:spcPts val="0"/>
              </a:spcAft>
              <a:buNone/>
            </a:pPr>
            <a:r>
              <a:rPr b="1" lang="en" sz="1800">
                <a:solidFill>
                  <a:schemeClr val="accent4"/>
                </a:solidFill>
              </a:rPr>
              <a:t>The Weekly Spur will arrive in your inbox every Friday afternoon and provides you with important Irvine High School information for the following week. </a:t>
            </a:r>
            <a:endParaRPr b="1" sz="1800">
              <a:solidFill>
                <a:schemeClr val="accent4"/>
              </a:solidFill>
            </a:endParaRPr>
          </a:p>
          <a:p>
            <a:pPr indent="0" lvl="0" marL="0" rtl="0" algn="l">
              <a:spcBef>
                <a:spcPts val="0"/>
              </a:spcBef>
              <a:spcAft>
                <a:spcPts val="0"/>
              </a:spcAft>
              <a:buNone/>
            </a:pPr>
            <a:r>
              <a:t/>
            </a:r>
            <a:endParaRPr b="1" sz="1800">
              <a:solidFill>
                <a:schemeClr val="accent4"/>
              </a:solidFill>
            </a:endParaRPr>
          </a:p>
          <a:p>
            <a:pPr indent="0" lvl="0" marL="0" rtl="0" algn="l">
              <a:spcBef>
                <a:spcPts val="0"/>
              </a:spcBef>
              <a:spcAft>
                <a:spcPts val="0"/>
              </a:spcAft>
              <a:buNone/>
            </a:pPr>
            <a:r>
              <a:rPr b="1" lang="en" sz="1800">
                <a:solidFill>
                  <a:schemeClr val="accent4"/>
                </a:solidFill>
              </a:rPr>
              <a:t>This includes:</a:t>
            </a:r>
            <a:endParaRPr b="1" sz="1800">
              <a:solidFill>
                <a:schemeClr val="accent4"/>
              </a:solidFill>
            </a:endParaRPr>
          </a:p>
          <a:p>
            <a:pPr indent="-342900" lvl="0" marL="742950" rtl="0" algn="l">
              <a:spcBef>
                <a:spcPts val="0"/>
              </a:spcBef>
              <a:spcAft>
                <a:spcPts val="0"/>
              </a:spcAft>
              <a:buClr>
                <a:schemeClr val="accent4"/>
              </a:buClr>
              <a:buSzPts val="1800"/>
              <a:buChar char="★"/>
            </a:pPr>
            <a:r>
              <a:rPr b="1" lang="en" sz="1800">
                <a:solidFill>
                  <a:schemeClr val="accent4"/>
                </a:solidFill>
              </a:rPr>
              <a:t>Counseling information</a:t>
            </a:r>
            <a:endParaRPr b="1" sz="1800">
              <a:solidFill>
                <a:schemeClr val="accent4"/>
              </a:solidFill>
            </a:endParaRPr>
          </a:p>
          <a:p>
            <a:pPr indent="-342900" lvl="0" marL="742950" rtl="0" algn="l">
              <a:spcBef>
                <a:spcPts val="0"/>
              </a:spcBef>
              <a:spcAft>
                <a:spcPts val="0"/>
              </a:spcAft>
              <a:buClr>
                <a:schemeClr val="accent4"/>
              </a:buClr>
              <a:buSzPts val="1800"/>
              <a:buChar char="★"/>
            </a:pPr>
            <a:r>
              <a:rPr b="1" lang="en" sz="1800">
                <a:solidFill>
                  <a:schemeClr val="accent4"/>
                </a:solidFill>
              </a:rPr>
              <a:t>School wide events</a:t>
            </a:r>
            <a:endParaRPr b="1" sz="1800">
              <a:solidFill>
                <a:schemeClr val="accent4"/>
              </a:solidFill>
            </a:endParaRPr>
          </a:p>
          <a:p>
            <a:pPr indent="-342900" lvl="0" marL="742950" rtl="0" algn="l">
              <a:spcBef>
                <a:spcPts val="0"/>
              </a:spcBef>
              <a:spcAft>
                <a:spcPts val="0"/>
              </a:spcAft>
              <a:buClr>
                <a:schemeClr val="accent4"/>
              </a:buClr>
              <a:buSzPts val="1800"/>
              <a:buChar char="★"/>
            </a:pPr>
            <a:r>
              <a:rPr b="1" lang="en" sz="1800">
                <a:solidFill>
                  <a:schemeClr val="accent4"/>
                </a:solidFill>
              </a:rPr>
              <a:t>Bell schedule</a:t>
            </a:r>
            <a:endParaRPr b="1" sz="1800">
              <a:solidFill>
                <a:schemeClr val="accent4"/>
              </a:solidFill>
            </a:endParaRPr>
          </a:p>
          <a:p>
            <a:pPr indent="-342900" lvl="0" marL="742950" rtl="0" algn="l">
              <a:spcBef>
                <a:spcPts val="0"/>
              </a:spcBef>
              <a:spcAft>
                <a:spcPts val="0"/>
              </a:spcAft>
              <a:buClr>
                <a:schemeClr val="accent4"/>
              </a:buClr>
              <a:buSzPts val="1800"/>
              <a:buChar char="★"/>
            </a:pPr>
            <a:r>
              <a:rPr b="1" lang="en" sz="1800">
                <a:solidFill>
                  <a:schemeClr val="accent4"/>
                </a:solidFill>
              </a:rPr>
              <a:t>Lunch menu</a:t>
            </a:r>
            <a:endParaRPr b="1" sz="1800">
              <a:solidFill>
                <a:schemeClr val="accent4"/>
              </a:solidFill>
            </a:endParaRPr>
          </a:p>
          <a:p>
            <a:pPr indent="-342900" lvl="0" marL="742950" rtl="0" algn="l">
              <a:spcBef>
                <a:spcPts val="0"/>
              </a:spcBef>
              <a:spcAft>
                <a:spcPts val="0"/>
              </a:spcAft>
              <a:buClr>
                <a:schemeClr val="accent4"/>
              </a:buClr>
              <a:buSzPts val="1800"/>
              <a:buChar char="★"/>
            </a:pPr>
            <a:r>
              <a:rPr b="1" lang="en" sz="1800">
                <a:solidFill>
                  <a:schemeClr val="accent4"/>
                </a:solidFill>
              </a:rPr>
              <a:t>Activities</a:t>
            </a:r>
            <a:endParaRPr b="1" sz="1800">
              <a:solidFill>
                <a:schemeClr val="accent4"/>
              </a:solidFill>
            </a:endParaRPr>
          </a:p>
          <a:p>
            <a:pPr indent="-342900" lvl="0" marL="742950" rtl="0" algn="l">
              <a:spcBef>
                <a:spcPts val="0"/>
              </a:spcBef>
              <a:spcAft>
                <a:spcPts val="0"/>
              </a:spcAft>
              <a:buClr>
                <a:schemeClr val="accent4"/>
              </a:buClr>
              <a:buSzPts val="1800"/>
              <a:buChar char="★"/>
            </a:pPr>
            <a:r>
              <a:rPr b="1" lang="en" sz="1800">
                <a:solidFill>
                  <a:schemeClr val="accent4"/>
                </a:solidFill>
              </a:rPr>
              <a:t>Athletics</a:t>
            </a:r>
            <a:endParaRPr b="1" sz="1800">
              <a:solidFill>
                <a:schemeClr val="accent4"/>
              </a:solidFill>
            </a:endParaRPr>
          </a:p>
          <a:p>
            <a:pPr indent="0" lvl="0" marL="457200" rtl="0" algn="l">
              <a:spcBef>
                <a:spcPts val="0"/>
              </a:spcBef>
              <a:spcAft>
                <a:spcPts val="0"/>
              </a:spcAft>
              <a:buNone/>
            </a:pPr>
            <a:r>
              <a:t/>
            </a:r>
            <a:endParaRPr b="1" sz="1800">
              <a:solidFill>
                <a:schemeClr val="accent4"/>
              </a:solidFill>
            </a:endParaRPr>
          </a:p>
          <a:p>
            <a:pPr indent="0" lvl="0" marL="0" rtl="0" algn="l">
              <a:spcBef>
                <a:spcPts val="0"/>
              </a:spcBef>
              <a:spcAft>
                <a:spcPts val="0"/>
              </a:spcAft>
              <a:buNone/>
            </a:pPr>
            <a:r>
              <a:rPr b="1" lang="en" sz="1800">
                <a:solidFill>
                  <a:schemeClr val="accent4"/>
                </a:solidFill>
              </a:rPr>
              <a:t>Make sure that you share this information with your student as well.</a:t>
            </a:r>
            <a:endParaRPr b="1" sz="1800">
              <a:solidFill>
                <a:schemeClr val="accent4"/>
              </a:solidFill>
            </a:endParaRPr>
          </a:p>
          <a:p>
            <a:pPr indent="0" lvl="0" marL="0" rtl="0" algn="l">
              <a:spcBef>
                <a:spcPts val="600"/>
              </a:spcBef>
              <a:spcAft>
                <a:spcPts val="0"/>
              </a:spcAft>
              <a:buNone/>
            </a:pPr>
            <a:r>
              <a:t/>
            </a:r>
            <a:endParaRPr sz="2400"/>
          </a:p>
        </p:txBody>
      </p:sp>
      <p:grpSp>
        <p:nvGrpSpPr>
          <p:cNvPr id="515" name="Google Shape;515;p62"/>
          <p:cNvGrpSpPr/>
          <p:nvPr/>
        </p:nvGrpSpPr>
        <p:grpSpPr>
          <a:xfrm>
            <a:off x="6381900" y="373572"/>
            <a:ext cx="2119546" cy="4396359"/>
            <a:chOff x="2547150" y="238125"/>
            <a:chExt cx="2525675" cy="5238750"/>
          </a:xfrm>
        </p:grpSpPr>
        <p:sp>
          <p:nvSpPr>
            <p:cNvPr id="516" name="Google Shape;516;p62"/>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62"/>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62"/>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62"/>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20" name="Google Shape;520;p62"/>
          <p:cNvPicPr preferRelativeResize="0"/>
          <p:nvPr/>
        </p:nvPicPr>
        <p:blipFill>
          <a:blip r:embed="rId3">
            <a:alphaModFix/>
          </a:blip>
          <a:stretch>
            <a:fillRect/>
          </a:stretch>
        </p:blipFill>
        <p:spPr>
          <a:xfrm>
            <a:off x="6446600" y="789500"/>
            <a:ext cx="1992901" cy="35922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63"/>
          <p:cNvSpPr txBox="1"/>
          <p:nvPr>
            <p:ph idx="4294967295" type="body"/>
          </p:nvPr>
        </p:nvSpPr>
        <p:spPr>
          <a:xfrm>
            <a:off x="409525" y="1111575"/>
            <a:ext cx="3705300" cy="39489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None/>
            </a:pPr>
            <a:r>
              <a:t/>
            </a:r>
            <a:endParaRPr b="1" sz="1800">
              <a:solidFill>
                <a:schemeClr val="accent2"/>
              </a:solidFill>
              <a:latin typeface="Roboto Slab"/>
              <a:ea typeface="Roboto Slab"/>
              <a:cs typeface="Roboto Slab"/>
              <a:sym typeface="Roboto Slab"/>
            </a:endParaRPr>
          </a:p>
          <a:p>
            <a:pPr indent="0" lvl="0" marL="0" rtl="0" algn="l">
              <a:spcBef>
                <a:spcPts val="0"/>
              </a:spcBef>
              <a:spcAft>
                <a:spcPts val="0"/>
              </a:spcAft>
              <a:buNone/>
            </a:pPr>
            <a:r>
              <a:t/>
            </a:r>
            <a:endParaRPr b="1" sz="1800">
              <a:solidFill>
                <a:schemeClr val="accent4"/>
              </a:solidFill>
            </a:endParaRPr>
          </a:p>
          <a:p>
            <a:pPr indent="0" lvl="0" marL="0" rtl="0" algn="l">
              <a:spcBef>
                <a:spcPts val="0"/>
              </a:spcBef>
              <a:spcAft>
                <a:spcPts val="0"/>
              </a:spcAft>
              <a:buNone/>
            </a:pPr>
            <a:r>
              <a:t/>
            </a:r>
            <a:endParaRPr b="1" sz="1800">
              <a:solidFill>
                <a:schemeClr val="accent4"/>
              </a:solidFill>
            </a:endParaRPr>
          </a:p>
          <a:p>
            <a:pPr indent="0" lvl="0" marL="0" rtl="0" algn="l">
              <a:spcBef>
                <a:spcPts val="0"/>
              </a:spcBef>
              <a:spcAft>
                <a:spcPts val="0"/>
              </a:spcAft>
              <a:buNone/>
            </a:pPr>
            <a:r>
              <a:rPr b="1" lang="en" sz="1800">
                <a:solidFill>
                  <a:schemeClr val="accent4"/>
                </a:solidFill>
              </a:rPr>
              <a:t>Canvas is Irvine Unified’s online platform used for the following:</a:t>
            </a:r>
            <a:endParaRPr b="1" sz="1800">
              <a:solidFill>
                <a:schemeClr val="accent4"/>
              </a:solidFill>
            </a:endParaRPr>
          </a:p>
          <a:p>
            <a:pPr indent="0" lvl="0" marL="0" rtl="0" algn="l">
              <a:spcBef>
                <a:spcPts val="0"/>
              </a:spcBef>
              <a:spcAft>
                <a:spcPts val="0"/>
              </a:spcAft>
              <a:buNone/>
            </a:pPr>
            <a:r>
              <a:t/>
            </a:r>
            <a:endParaRPr b="1" sz="1800">
              <a:solidFill>
                <a:schemeClr val="accent4"/>
              </a:solidFill>
            </a:endParaRPr>
          </a:p>
          <a:p>
            <a:pPr indent="-342900" lvl="0" marL="457200" rtl="0" algn="l">
              <a:spcBef>
                <a:spcPts val="0"/>
              </a:spcBef>
              <a:spcAft>
                <a:spcPts val="0"/>
              </a:spcAft>
              <a:buClr>
                <a:schemeClr val="accent4"/>
              </a:buClr>
              <a:buSzPts val="1800"/>
              <a:buChar char="★"/>
            </a:pPr>
            <a:r>
              <a:rPr b="1" lang="en" sz="1800">
                <a:solidFill>
                  <a:schemeClr val="accent4"/>
                </a:solidFill>
              </a:rPr>
              <a:t>Announcements</a:t>
            </a:r>
            <a:endParaRPr b="1" sz="1800">
              <a:solidFill>
                <a:schemeClr val="accent4"/>
              </a:solidFill>
            </a:endParaRPr>
          </a:p>
          <a:p>
            <a:pPr indent="-342900" lvl="0" marL="457200" rtl="0" algn="l">
              <a:spcBef>
                <a:spcPts val="0"/>
              </a:spcBef>
              <a:spcAft>
                <a:spcPts val="0"/>
              </a:spcAft>
              <a:buClr>
                <a:schemeClr val="accent4"/>
              </a:buClr>
              <a:buSzPts val="1800"/>
              <a:buChar char="★"/>
            </a:pPr>
            <a:r>
              <a:rPr b="1" lang="en" sz="1800">
                <a:solidFill>
                  <a:schemeClr val="accent4"/>
                </a:solidFill>
              </a:rPr>
              <a:t>Document Storages</a:t>
            </a:r>
            <a:endParaRPr b="1" sz="1800">
              <a:solidFill>
                <a:schemeClr val="accent4"/>
              </a:solidFill>
            </a:endParaRPr>
          </a:p>
          <a:p>
            <a:pPr indent="-342900" lvl="0" marL="457200" rtl="0" algn="l">
              <a:spcBef>
                <a:spcPts val="0"/>
              </a:spcBef>
              <a:spcAft>
                <a:spcPts val="0"/>
              </a:spcAft>
              <a:buClr>
                <a:schemeClr val="accent4"/>
              </a:buClr>
              <a:buSzPts val="1800"/>
              <a:buChar char="★"/>
            </a:pPr>
            <a:r>
              <a:rPr b="1" lang="en" sz="1800">
                <a:solidFill>
                  <a:schemeClr val="accent4"/>
                </a:solidFill>
              </a:rPr>
              <a:t>Assignments</a:t>
            </a:r>
            <a:endParaRPr b="1" sz="1800">
              <a:solidFill>
                <a:schemeClr val="accent4"/>
              </a:solidFill>
            </a:endParaRPr>
          </a:p>
          <a:p>
            <a:pPr indent="-342900" lvl="0" marL="457200" rtl="0" algn="l">
              <a:spcBef>
                <a:spcPts val="0"/>
              </a:spcBef>
              <a:spcAft>
                <a:spcPts val="0"/>
              </a:spcAft>
              <a:buClr>
                <a:schemeClr val="accent4"/>
              </a:buClr>
              <a:buSzPts val="1800"/>
              <a:buChar char="★"/>
            </a:pPr>
            <a:r>
              <a:rPr b="1" lang="en" sz="1800">
                <a:solidFill>
                  <a:schemeClr val="accent4"/>
                </a:solidFill>
              </a:rPr>
              <a:t>Discussions</a:t>
            </a:r>
            <a:endParaRPr b="1" sz="1800">
              <a:solidFill>
                <a:schemeClr val="accent4"/>
              </a:solidFill>
            </a:endParaRPr>
          </a:p>
          <a:p>
            <a:pPr indent="0" lvl="0" marL="0" rtl="0" algn="l">
              <a:spcBef>
                <a:spcPts val="0"/>
              </a:spcBef>
              <a:spcAft>
                <a:spcPts val="0"/>
              </a:spcAft>
              <a:buNone/>
            </a:pPr>
            <a:r>
              <a:t/>
            </a:r>
            <a:endParaRPr b="1" sz="1800">
              <a:solidFill>
                <a:schemeClr val="accent4"/>
              </a:solidFill>
            </a:endParaRPr>
          </a:p>
          <a:p>
            <a:pPr indent="0" lvl="0" marL="0" rtl="0" algn="l">
              <a:spcBef>
                <a:spcPts val="0"/>
              </a:spcBef>
              <a:spcAft>
                <a:spcPts val="0"/>
              </a:spcAft>
              <a:buNone/>
            </a:pPr>
            <a:r>
              <a:rPr b="1" lang="en" sz="1800">
                <a:solidFill>
                  <a:schemeClr val="accent4"/>
                </a:solidFill>
              </a:rPr>
              <a:t>Students will use their IUSD issued username and password to log into Canvas. </a:t>
            </a:r>
            <a:endParaRPr b="1" sz="1800">
              <a:solidFill>
                <a:schemeClr val="accent4"/>
              </a:solidFill>
            </a:endParaRPr>
          </a:p>
          <a:p>
            <a:pPr indent="0" lvl="0" marL="0" rtl="0" algn="l">
              <a:spcBef>
                <a:spcPts val="0"/>
              </a:spcBef>
              <a:spcAft>
                <a:spcPts val="0"/>
              </a:spcAft>
              <a:buNone/>
            </a:pPr>
            <a:r>
              <a:t/>
            </a:r>
            <a:endParaRPr b="1" sz="1800">
              <a:solidFill>
                <a:schemeClr val="accent4"/>
              </a:solidFill>
            </a:endParaRPr>
          </a:p>
          <a:p>
            <a:pPr indent="0" lvl="0" marL="0" rtl="0" algn="l">
              <a:spcBef>
                <a:spcPts val="0"/>
              </a:spcBef>
              <a:spcAft>
                <a:spcPts val="0"/>
              </a:spcAft>
              <a:buNone/>
            </a:pPr>
            <a:r>
              <a:rPr b="1" lang="en" sz="1800">
                <a:solidFill>
                  <a:schemeClr val="accent4"/>
                </a:solidFill>
              </a:rPr>
              <a:t>Parents are able to sign up to be “parent observers” on their student’s account.</a:t>
            </a:r>
            <a:endParaRPr b="1" sz="1800">
              <a:solidFill>
                <a:schemeClr val="accent4"/>
              </a:solidFill>
            </a:endParaRPr>
          </a:p>
          <a:p>
            <a:pPr indent="0" lvl="0" marL="0" rtl="0" algn="ctr">
              <a:spcBef>
                <a:spcPts val="0"/>
              </a:spcBef>
              <a:spcAft>
                <a:spcPts val="0"/>
              </a:spcAft>
              <a:buNone/>
            </a:pPr>
            <a:r>
              <a:t/>
            </a:r>
            <a:endParaRPr b="1" sz="1800">
              <a:solidFill>
                <a:schemeClr val="accent4"/>
              </a:solidFill>
            </a:endParaRPr>
          </a:p>
          <a:p>
            <a:pPr indent="0" lvl="0" marL="0" rtl="0" algn="ctr">
              <a:spcBef>
                <a:spcPts val="0"/>
              </a:spcBef>
              <a:spcAft>
                <a:spcPts val="0"/>
              </a:spcAft>
              <a:buNone/>
            </a:pPr>
            <a:r>
              <a:t/>
            </a:r>
            <a:endParaRPr b="1" sz="1800">
              <a:solidFill>
                <a:schemeClr val="accent4"/>
              </a:solidFill>
            </a:endParaRPr>
          </a:p>
          <a:p>
            <a:pPr indent="0" lvl="0" marL="0" rtl="0" algn="l">
              <a:spcBef>
                <a:spcPts val="600"/>
              </a:spcBef>
              <a:spcAft>
                <a:spcPts val="0"/>
              </a:spcAft>
              <a:buNone/>
            </a:pPr>
            <a:r>
              <a:t/>
            </a:r>
            <a:endParaRPr sz="2400"/>
          </a:p>
          <a:p>
            <a:pPr indent="0" lvl="0" marL="0" rtl="0" algn="l">
              <a:spcBef>
                <a:spcPts val="600"/>
              </a:spcBef>
              <a:spcAft>
                <a:spcPts val="0"/>
              </a:spcAft>
              <a:buNone/>
            </a:pPr>
            <a:r>
              <a:t/>
            </a:r>
            <a:endParaRPr sz="2400"/>
          </a:p>
        </p:txBody>
      </p:sp>
      <p:grpSp>
        <p:nvGrpSpPr>
          <p:cNvPr id="526" name="Google Shape;526;p63"/>
          <p:cNvGrpSpPr/>
          <p:nvPr/>
        </p:nvGrpSpPr>
        <p:grpSpPr>
          <a:xfrm>
            <a:off x="3938373" y="1294549"/>
            <a:ext cx="4971239" cy="2912590"/>
            <a:chOff x="1177450" y="241631"/>
            <a:chExt cx="6173152" cy="3616776"/>
          </a:xfrm>
        </p:grpSpPr>
        <p:sp>
          <p:nvSpPr>
            <p:cNvPr id="527" name="Google Shape;527;p63"/>
            <p:cNvSpPr/>
            <p:nvPr/>
          </p:nvSpPr>
          <p:spPr>
            <a:xfrm>
              <a:off x="1682275" y="241631"/>
              <a:ext cx="5161606" cy="3454973"/>
            </a:xfrm>
            <a:custGeom>
              <a:rect b="b" l="l" r="r" t="t"/>
              <a:pathLst>
                <a:path extrusionOk="0" h="3454973" w="5161606">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8" name="Google Shape;528;p63"/>
            <p:cNvSpPr/>
            <p:nvPr/>
          </p:nvSpPr>
          <p:spPr>
            <a:xfrm>
              <a:off x="1177450" y="3763229"/>
              <a:ext cx="6173152" cy="95178"/>
            </a:xfrm>
            <a:custGeom>
              <a:rect b="b" l="l" r="r" t="t"/>
              <a:pathLst>
                <a:path extrusionOk="0" h="95178" w="6173152">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9" name="Google Shape;529;p63"/>
            <p:cNvSpPr/>
            <p:nvPr/>
          </p:nvSpPr>
          <p:spPr>
            <a:xfrm>
              <a:off x="1177450" y="3687086"/>
              <a:ext cx="6172200" cy="76142"/>
            </a:xfrm>
            <a:custGeom>
              <a:rect b="b" l="l" r="r" t="t"/>
              <a:pathLst>
                <a:path extrusionOk="0" h="76142" w="6172200">
                  <a:moveTo>
                    <a:pt x="0" y="76143"/>
                  </a:moveTo>
                  <a:lnTo>
                    <a:pt x="6172200" y="76143"/>
                  </a:lnTo>
                  <a:lnTo>
                    <a:pt x="6172200" y="0"/>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0" name="Google Shape;530;p63"/>
            <p:cNvSpPr/>
            <p:nvPr/>
          </p:nvSpPr>
          <p:spPr>
            <a:xfrm>
              <a:off x="3806350" y="3687086"/>
              <a:ext cx="903922" cy="47589"/>
            </a:xfrm>
            <a:custGeom>
              <a:rect b="b" l="l" r="r" t="t"/>
              <a:pathLst>
                <a:path extrusionOk="0" h="47589" w="903922">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531" name="Google Shape;531;p63"/>
          <p:cNvSpPr txBox="1"/>
          <p:nvPr/>
        </p:nvSpPr>
        <p:spPr>
          <a:xfrm>
            <a:off x="351025" y="68250"/>
            <a:ext cx="8682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chemeClr val="dk2"/>
                </a:solidFill>
                <a:latin typeface="Roboto Slab"/>
                <a:ea typeface="Roboto Slab"/>
                <a:cs typeface="Roboto Slab"/>
                <a:sym typeface="Roboto Slab"/>
              </a:rPr>
              <a:t>Canvas</a:t>
            </a:r>
            <a:endParaRPr b="1" sz="2800">
              <a:solidFill>
                <a:schemeClr val="dk2"/>
              </a:solidFill>
              <a:latin typeface="Roboto Slab"/>
              <a:ea typeface="Roboto Slab"/>
              <a:cs typeface="Roboto Slab"/>
              <a:sym typeface="Roboto Slab"/>
            </a:endParaRPr>
          </a:p>
        </p:txBody>
      </p:sp>
      <p:pic>
        <p:nvPicPr>
          <p:cNvPr id="532" name="Google Shape;532;p63"/>
          <p:cNvPicPr preferRelativeResize="0"/>
          <p:nvPr/>
        </p:nvPicPr>
        <p:blipFill>
          <a:blip r:embed="rId3">
            <a:alphaModFix/>
          </a:blip>
          <a:stretch>
            <a:fillRect/>
          </a:stretch>
        </p:blipFill>
        <p:spPr>
          <a:xfrm>
            <a:off x="4894850" y="1667400"/>
            <a:ext cx="3081225" cy="21159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64"/>
          <p:cNvSpPr txBox="1"/>
          <p:nvPr>
            <p:ph idx="4294967295" type="body"/>
          </p:nvPr>
        </p:nvSpPr>
        <p:spPr>
          <a:xfrm>
            <a:off x="404650" y="1579625"/>
            <a:ext cx="3705300" cy="246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b="1" sz="2000">
              <a:solidFill>
                <a:schemeClr val="accent4"/>
              </a:solidFill>
            </a:endParaRPr>
          </a:p>
          <a:p>
            <a:pPr indent="0" lvl="0" marL="0" rtl="0" algn="l">
              <a:spcBef>
                <a:spcPts val="1400"/>
              </a:spcBef>
              <a:spcAft>
                <a:spcPts val="0"/>
              </a:spcAft>
              <a:buNone/>
            </a:pPr>
            <a:r>
              <a:t/>
            </a:r>
            <a:endParaRPr b="1" sz="2000">
              <a:solidFill>
                <a:schemeClr val="accent4"/>
              </a:solidFill>
            </a:endParaRPr>
          </a:p>
          <a:p>
            <a:pPr indent="0" lvl="0" marL="0" rtl="0" algn="l">
              <a:spcBef>
                <a:spcPts val="1400"/>
              </a:spcBef>
              <a:spcAft>
                <a:spcPts val="0"/>
              </a:spcAft>
              <a:buNone/>
            </a:pPr>
            <a:r>
              <a:t/>
            </a:r>
            <a:endParaRPr b="1" sz="2000">
              <a:solidFill>
                <a:schemeClr val="accent4"/>
              </a:solidFill>
            </a:endParaRPr>
          </a:p>
          <a:p>
            <a:pPr indent="0" lvl="0" marL="0" rtl="0" algn="l">
              <a:spcBef>
                <a:spcPts val="1400"/>
              </a:spcBef>
              <a:spcAft>
                <a:spcPts val="0"/>
              </a:spcAft>
              <a:buNone/>
            </a:pPr>
            <a:r>
              <a:t/>
            </a:r>
            <a:endParaRPr b="1" sz="2000">
              <a:solidFill>
                <a:schemeClr val="accent4"/>
              </a:solidFill>
            </a:endParaRPr>
          </a:p>
          <a:p>
            <a:pPr indent="0" lvl="0" marL="0" rtl="0" algn="l">
              <a:spcBef>
                <a:spcPts val="1400"/>
              </a:spcBef>
              <a:spcAft>
                <a:spcPts val="0"/>
              </a:spcAft>
              <a:buNone/>
            </a:pPr>
            <a:r>
              <a:t/>
            </a:r>
            <a:endParaRPr b="1" sz="2000">
              <a:solidFill>
                <a:schemeClr val="accent4"/>
              </a:solidFill>
            </a:endParaRPr>
          </a:p>
          <a:p>
            <a:pPr indent="0" lvl="0" marL="0" rtl="0" algn="l">
              <a:spcBef>
                <a:spcPts val="1400"/>
              </a:spcBef>
              <a:spcAft>
                <a:spcPts val="0"/>
              </a:spcAft>
              <a:buNone/>
            </a:pPr>
            <a:r>
              <a:rPr b="1" lang="en" sz="2000">
                <a:solidFill>
                  <a:schemeClr val="accent4"/>
                </a:solidFill>
              </a:rPr>
              <a:t>Paper  is a free online tutoring &amp; essay review option for all  Irvine HS students! </a:t>
            </a:r>
            <a:endParaRPr b="1" sz="2000">
              <a:solidFill>
                <a:schemeClr val="accent4"/>
              </a:solidFill>
            </a:endParaRPr>
          </a:p>
          <a:p>
            <a:pPr indent="0" lvl="0" marL="0" rtl="0" algn="l">
              <a:spcBef>
                <a:spcPts val="1400"/>
              </a:spcBef>
              <a:spcAft>
                <a:spcPts val="0"/>
              </a:spcAft>
              <a:buNone/>
            </a:pPr>
            <a:r>
              <a:rPr b="1" lang="en" sz="2000">
                <a:solidFill>
                  <a:schemeClr val="accent4"/>
                </a:solidFill>
              </a:rPr>
              <a:t>Students can access “Paper” by going to Paper.co/login and logging in with their school credentials. Students may also access paper through their Canvas courses as well.</a:t>
            </a:r>
            <a:endParaRPr b="1" sz="1400">
              <a:solidFill>
                <a:schemeClr val="accent4"/>
              </a:solidFill>
            </a:endParaRPr>
          </a:p>
          <a:p>
            <a:pPr indent="0" lvl="0" marL="0" rtl="0" algn="l">
              <a:spcBef>
                <a:spcPts val="1400"/>
              </a:spcBef>
              <a:spcAft>
                <a:spcPts val="0"/>
              </a:spcAft>
              <a:buNone/>
            </a:pPr>
            <a:r>
              <a:t/>
            </a:r>
            <a:endParaRPr b="1" sz="1400">
              <a:solidFill>
                <a:schemeClr val="accent4"/>
              </a:solidFill>
            </a:endParaRPr>
          </a:p>
          <a:p>
            <a:pPr indent="0" lvl="0" marL="0" rtl="0" algn="l">
              <a:spcBef>
                <a:spcPts val="0"/>
              </a:spcBef>
              <a:spcAft>
                <a:spcPts val="0"/>
              </a:spcAft>
              <a:buNone/>
            </a:pPr>
            <a:r>
              <a:t/>
            </a:r>
            <a:endParaRPr b="1" sz="1800">
              <a:solidFill>
                <a:schemeClr val="accent4"/>
              </a:solidFill>
            </a:endParaRPr>
          </a:p>
          <a:p>
            <a:pPr indent="0" lvl="0" marL="0" rtl="0" algn="l">
              <a:spcBef>
                <a:spcPts val="0"/>
              </a:spcBef>
              <a:spcAft>
                <a:spcPts val="0"/>
              </a:spcAft>
              <a:buNone/>
            </a:pPr>
            <a:r>
              <a:t/>
            </a:r>
            <a:endParaRPr b="1" sz="1800">
              <a:solidFill>
                <a:schemeClr val="accent4"/>
              </a:solidFill>
            </a:endParaRPr>
          </a:p>
          <a:p>
            <a:pPr indent="0" lvl="0" marL="0" rtl="0" algn="ctr">
              <a:spcBef>
                <a:spcPts val="0"/>
              </a:spcBef>
              <a:spcAft>
                <a:spcPts val="0"/>
              </a:spcAft>
              <a:buNone/>
            </a:pPr>
            <a:r>
              <a:t/>
            </a:r>
            <a:endParaRPr b="1" sz="1800">
              <a:solidFill>
                <a:schemeClr val="accent4"/>
              </a:solidFill>
            </a:endParaRPr>
          </a:p>
          <a:p>
            <a:pPr indent="0" lvl="0" marL="0" rtl="0" algn="ctr">
              <a:spcBef>
                <a:spcPts val="0"/>
              </a:spcBef>
              <a:spcAft>
                <a:spcPts val="0"/>
              </a:spcAft>
              <a:buNone/>
            </a:pPr>
            <a:r>
              <a:t/>
            </a:r>
            <a:endParaRPr b="1" sz="1800">
              <a:solidFill>
                <a:schemeClr val="accent4"/>
              </a:solidFill>
            </a:endParaRPr>
          </a:p>
          <a:p>
            <a:pPr indent="0" lvl="0" marL="0" rtl="0" algn="l">
              <a:spcBef>
                <a:spcPts val="600"/>
              </a:spcBef>
              <a:spcAft>
                <a:spcPts val="0"/>
              </a:spcAft>
              <a:buNone/>
            </a:pPr>
            <a:r>
              <a:t/>
            </a:r>
            <a:endParaRPr sz="2400"/>
          </a:p>
          <a:p>
            <a:pPr indent="0" lvl="0" marL="0" rtl="0" algn="l">
              <a:spcBef>
                <a:spcPts val="600"/>
              </a:spcBef>
              <a:spcAft>
                <a:spcPts val="0"/>
              </a:spcAft>
              <a:buNone/>
            </a:pPr>
            <a:r>
              <a:t/>
            </a:r>
            <a:endParaRPr sz="2400"/>
          </a:p>
        </p:txBody>
      </p:sp>
      <p:grpSp>
        <p:nvGrpSpPr>
          <p:cNvPr id="538" name="Google Shape;538;p64"/>
          <p:cNvGrpSpPr/>
          <p:nvPr/>
        </p:nvGrpSpPr>
        <p:grpSpPr>
          <a:xfrm>
            <a:off x="3938373" y="1294549"/>
            <a:ext cx="4971239" cy="2912590"/>
            <a:chOff x="1177450" y="241631"/>
            <a:chExt cx="6173152" cy="3616776"/>
          </a:xfrm>
        </p:grpSpPr>
        <p:sp>
          <p:nvSpPr>
            <p:cNvPr id="539" name="Google Shape;539;p64"/>
            <p:cNvSpPr/>
            <p:nvPr/>
          </p:nvSpPr>
          <p:spPr>
            <a:xfrm>
              <a:off x="1682275" y="241631"/>
              <a:ext cx="5161606" cy="3454973"/>
            </a:xfrm>
            <a:custGeom>
              <a:rect b="b" l="l" r="r" t="t"/>
              <a:pathLst>
                <a:path extrusionOk="0" h="3454973" w="5161606">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0" name="Google Shape;540;p64"/>
            <p:cNvSpPr/>
            <p:nvPr/>
          </p:nvSpPr>
          <p:spPr>
            <a:xfrm>
              <a:off x="1177450" y="3763229"/>
              <a:ext cx="6173152" cy="95178"/>
            </a:xfrm>
            <a:custGeom>
              <a:rect b="b" l="l" r="r" t="t"/>
              <a:pathLst>
                <a:path extrusionOk="0" h="95178" w="6173152">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1" name="Google Shape;541;p64"/>
            <p:cNvSpPr/>
            <p:nvPr/>
          </p:nvSpPr>
          <p:spPr>
            <a:xfrm>
              <a:off x="1177450" y="3687086"/>
              <a:ext cx="6172200" cy="76142"/>
            </a:xfrm>
            <a:custGeom>
              <a:rect b="b" l="l" r="r" t="t"/>
              <a:pathLst>
                <a:path extrusionOk="0" h="76142" w="6172200">
                  <a:moveTo>
                    <a:pt x="0" y="76143"/>
                  </a:moveTo>
                  <a:lnTo>
                    <a:pt x="6172200" y="76143"/>
                  </a:lnTo>
                  <a:lnTo>
                    <a:pt x="6172200" y="0"/>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2" name="Google Shape;542;p64"/>
            <p:cNvSpPr/>
            <p:nvPr/>
          </p:nvSpPr>
          <p:spPr>
            <a:xfrm>
              <a:off x="3806350" y="3687086"/>
              <a:ext cx="903922" cy="47589"/>
            </a:xfrm>
            <a:custGeom>
              <a:rect b="b" l="l" r="r" t="t"/>
              <a:pathLst>
                <a:path extrusionOk="0" h="47589" w="903922">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543" name="Google Shape;543;p64"/>
          <p:cNvSpPr txBox="1"/>
          <p:nvPr/>
        </p:nvSpPr>
        <p:spPr>
          <a:xfrm>
            <a:off x="351025" y="68250"/>
            <a:ext cx="8682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chemeClr val="dk2"/>
                </a:solidFill>
                <a:latin typeface="Roboto Slab"/>
                <a:ea typeface="Roboto Slab"/>
                <a:cs typeface="Roboto Slab"/>
                <a:sym typeface="Roboto Slab"/>
              </a:rPr>
              <a:t>Paper</a:t>
            </a:r>
            <a:endParaRPr b="1" sz="2800">
              <a:solidFill>
                <a:schemeClr val="dk2"/>
              </a:solidFill>
              <a:latin typeface="Roboto Slab"/>
              <a:ea typeface="Roboto Slab"/>
              <a:cs typeface="Roboto Slab"/>
              <a:sym typeface="Roboto Slab"/>
            </a:endParaRPr>
          </a:p>
        </p:txBody>
      </p:sp>
      <p:pic>
        <p:nvPicPr>
          <p:cNvPr id="544" name="Google Shape;544;p64"/>
          <p:cNvPicPr preferRelativeResize="0"/>
          <p:nvPr/>
        </p:nvPicPr>
        <p:blipFill>
          <a:blip r:embed="rId3">
            <a:alphaModFix/>
          </a:blip>
          <a:stretch>
            <a:fillRect/>
          </a:stretch>
        </p:blipFill>
        <p:spPr>
          <a:xfrm>
            <a:off x="5193075" y="1935725"/>
            <a:ext cx="2548250" cy="14216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grpSp>
        <p:nvGrpSpPr>
          <p:cNvPr id="549" name="Google Shape;549;p65"/>
          <p:cNvGrpSpPr/>
          <p:nvPr/>
        </p:nvGrpSpPr>
        <p:grpSpPr>
          <a:xfrm>
            <a:off x="1832325" y="1281449"/>
            <a:ext cx="5431756" cy="2912590"/>
            <a:chOff x="1177450" y="241631"/>
            <a:chExt cx="6173152" cy="3616776"/>
          </a:xfrm>
        </p:grpSpPr>
        <p:sp>
          <p:nvSpPr>
            <p:cNvPr id="550" name="Google Shape;550;p65"/>
            <p:cNvSpPr/>
            <p:nvPr/>
          </p:nvSpPr>
          <p:spPr>
            <a:xfrm>
              <a:off x="1682275" y="241631"/>
              <a:ext cx="5161606" cy="3454973"/>
            </a:xfrm>
            <a:custGeom>
              <a:rect b="b" l="l" r="r" t="t"/>
              <a:pathLst>
                <a:path extrusionOk="0" h="3454973" w="5161606">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1" name="Google Shape;551;p65"/>
            <p:cNvSpPr/>
            <p:nvPr/>
          </p:nvSpPr>
          <p:spPr>
            <a:xfrm>
              <a:off x="1177450" y="3763229"/>
              <a:ext cx="6173152" cy="95178"/>
            </a:xfrm>
            <a:custGeom>
              <a:rect b="b" l="l" r="r" t="t"/>
              <a:pathLst>
                <a:path extrusionOk="0" h="95178" w="6173152">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2" name="Google Shape;552;p65"/>
            <p:cNvSpPr/>
            <p:nvPr/>
          </p:nvSpPr>
          <p:spPr>
            <a:xfrm>
              <a:off x="1177450" y="3687086"/>
              <a:ext cx="6172200" cy="76142"/>
            </a:xfrm>
            <a:custGeom>
              <a:rect b="b" l="l" r="r" t="t"/>
              <a:pathLst>
                <a:path extrusionOk="0" h="76142" w="6172200">
                  <a:moveTo>
                    <a:pt x="0" y="76143"/>
                  </a:moveTo>
                  <a:lnTo>
                    <a:pt x="6172200" y="76143"/>
                  </a:lnTo>
                  <a:lnTo>
                    <a:pt x="6172200" y="0"/>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3" name="Google Shape;553;p65"/>
            <p:cNvSpPr/>
            <p:nvPr/>
          </p:nvSpPr>
          <p:spPr>
            <a:xfrm>
              <a:off x="3806350" y="3687086"/>
              <a:ext cx="903922" cy="47589"/>
            </a:xfrm>
            <a:custGeom>
              <a:rect b="b" l="l" r="r" t="t"/>
              <a:pathLst>
                <a:path extrusionOk="0" h="47589" w="903922">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554" name="Google Shape;554;p65"/>
          <p:cNvSpPr txBox="1"/>
          <p:nvPr/>
        </p:nvSpPr>
        <p:spPr>
          <a:xfrm>
            <a:off x="351025" y="68250"/>
            <a:ext cx="8682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chemeClr val="dk2"/>
                </a:solidFill>
                <a:latin typeface="Roboto Slab"/>
                <a:ea typeface="Roboto Slab"/>
                <a:cs typeface="Roboto Slab"/>
                <a:sym typeface="Roboto Slab"/>
              </a:rPr>
              <a:t>Need Technical Support???</a:t>
            </a:r>
            <a:endParaRPr b="1" sz="2800">
              <a:solidFill>
                <a:schemeClr val="dk2"/>
              </a:solidFill>
              <a:latin typeface="Roboto Slab"/>
              <a:ea typeface="Roboto Slab"/>
              <a:cs typeface="Roboto Slab"/>
              <a:sym typeface="Roboto Slab"/>
            </a:endParaRPr>
          </a:p>
        </p:txBody>
      </p:sp>
      <p:sp>
        <p:nvSpPr>
          <p:cNvPr id="555" name="Google Shape;555;p65"/>
          <p:cNvSpPr txBox="1"/>
          <p:nvPr/>
        </p:nvSpPr>
        <p:spPr>
          <a:xfrm>
            <a:off x="2683000" y="2146400"/>
            <a:ext cx="38085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accent4"/>
                </a:solidFill>
                <a:latin typeface="Roboto Slab"/>
                <a:ea typeface="Roboto Slab"/>
                <a:cs typeface="Roboto Slab"/>
                <a:sym typeface="Roboto Slab"/>
              </a:rPr>
              <a:t>Email</a:t>
            </a:r>
            <a:endParaRPr b="1" sz="3000">
              <a:solidFill>
                <a:schemeClr val="accent4"/>
              </a:solidFill>
              <a:latin typeface="Roboto Slab"/>
              <a:ea typeface="Roboto Slab"/>
              <a:cs typeface="Roboto Slab"/>
              <a:sym typeface="Roboto Slab"/>
            </a:endParaRPr>
          </a:p>
          <a:p>
            <a:pPr indent="0" lvl="0" marL="0" rtl="0" algn="ctr">
              <a:spcBef>
                <a:spcPts val="0"/>
              </a:spcBef>
              <a:spcAft>
                <a:spcPts val="0"/>
              </a:spcAft>
              <a:buNone/>
            </a:pPr>
            <a:r>
              <a:rPr b="1" lang="en" sz="3000">
                <a:solidFill>
                  <a:schemeClr val="accent4"/>
                </a:solidFill>
                <a:latin typeface="Roboto Slab"/>
                <a:ea typeface="Roboto Slab"/>
                <a:cs typeface="Roboto Slab"/>
                <a:sym typeface="Roboto Slab"/>
              </a:rPr>
              <a:t>HelpDesk@iusd.org</a:t>
            </a:r>
            <a:endParaRPr b="1" sz="3000">
              <a:solidFill>
                <a:schemeClr val="accent4"/>
              </a:solidFill>
              <a:latin typeface="Roboto Slab"/>
              <a:ea typeface="Roboto Slab"/>
              <a:cs typeface="Roboto Slab"/>
              <a:sym typeface="Roboto Slab"/>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66"/>
          <p:cNvSpPr txBox="1"/>
          <p:nvPr>
            <p:ph idx="4294967295" type="body"/>
          </p:nvPr>
        </p:nvSpPr>
        <p:spPr>
          <a:xfrm>
            <a:off x="599675" y="292525"/>
            <a:ext cx="5611500" cy="3876000"/>
          </a:xfrm>
          <a:prstGeom prst="rect">
            <a:avLst/>
          </a:prstGeom>
        </p:spPr>
        <p:txBody>
          <a:bodyPr anchorCtr="0" anchor="ctr" bIns="91425" lIns="91425" spcFirstLastPara="1" rIns="91425" wrap="square" tIns="91425">
            <a:noAutofit/>
          </a:bodyPr>
          <a:lstStyle/>
          <a:p>
            <a:pPr indent="0" lvl="0" marL="0" rtl="0" algn="l">
              <a:spcBef>
                <a:spcPts val="600"/>
              </a:spcBef>
              <a:spcAft>
                <a:spcPts val="0"/>
              </a:spcAft>
              <a:buNone/>
            </a:pPr>
            <a:r>
              <a:t/>
            </a:r>
            <a:endParaRPr b="1" sz="2400">
              <a:solidFill>
                <a:schemeClr val="accent2"/>
              </a:solidFill>
              <a:latin typeface="Roboto Slab"/>
              <a:ea typeface="Roboto Slab"/>
              <a:cs typeface="Roboto Slab"/>
              <a:sym typeface="Roboto Slab"/>
            </a:endParaRPr>
          </a:p>
          <a:p>
            <a:pPr indent="0" lvl="0" marL="0" rtl="0" algn="ctr">
              <a:spcBef>
                <a:spcPts val="600"/>
              </a:spcBef>
              <a:spcAft>
                <a:spcPts val="0"/>
              </a:spcAft>
              <a:buNone/>
            </a:pPr>
            <a:r>
              <a:rPr b="1" lang="en" sz="2800">
                <a:solidFill>
                  <a:schemeClr val="accent2"/>
                </a:solidFill>
                <a:latin typeface="Roboto Slab"/>
                <a:ea typeface="Roboto Slab"/>
                <a:cs typeface="Roboto Slab"/>
                <a:sym typeface="Roboto Slab"/>
              </a:rPr>
              <a:t>Social Media</a:t>
            </a:r>
            <a:endParaRPr b="1" sz="2800">
              <a:solidFill>
                <a:schemeClr val="accent2"/>
              </a:solidFill>
              <a:latin typeface="Roboto Slab"/>
              <a:ea typeface="Roboto Slab"/>
              <a:cs typeface="Roboto Slab"/>
              <a:sym typeface="Roboto Slab"/>
            </a:endParaRPr>
          </a:p>
          <a:p>
            <a:pPr indent="0" lvl="0" marL="0" rtl="0" algn="ctr">
              <a:spcBef>
                <a:spcPts val="600"/>
              </a:spcBef>
              <a:spcAft>
                <a:spcPts val="0"/>
              </a:spcAft>
              <a:buNone/>
            </a:pPr>
            <a:r>
              <a:t/>
            </a:r>
            <a:endParaRPr b="1" sz="2800">
              <a:solidFill>
                <a:schemeClr val="accent2"/>
              </a:solidFill>
              <a:latin typeface="Roboto Slab"/>
              <a:ea typeface="Roboto Slab"/>
              <a:cs typeface="Roboto Slab"/>
              <a:sym typeface="Roboto Slab"/>
            </a:endParaRPr>
          </a:p>
          <a:p>
            <a:pPr indent="0" lvl="0" marL="0" rtl="0" algn="l">
              <a:spcBef>
                <a:spcPts val="600"/>
              </a:spcBef>
              <a:spcAft>
                <a:spcPts val="0"/>
              </a:spcAft>
              <a:buNone/>
            </a:pPr>
            <a:r>
              <a:rPr b="1" lang="en" sz="2200">
                <a:solidFill>
                  <a:schemeClr val="accent4"/>
                </a:solidFill>
              </a:rPr>
              <a:t>Irvine High School Counseling</a:t>
            </a:r>
            <a:endParaRPr b="1" sz="2200">
              <a:solidFill>
                <a:schemeClr val="accent4"/>
              </a:solidFill>
            </a:endParaRPr>
          </a:p>
          <a:p>
            <a:pPr indent="457200" lvl="0" marL="0" rtl="0" algn="l">
              <a:spcBef>
                <a:spcPts val="600"/>
              </a:spcBef>
              <a:spcAft>
                <a:spcPts val="0"/>
              </a:spcAft>
              <a:buNone/>
            </a:pPr>
            <a:r>
              <a:rPr b="1" lang="en" sz="2200">
                <a:solidFill>
                  <a:schemeClr val="accent4"/>
                </a:solidFill>
              </a:rPr>
              <a:t>@ihscounseling</a:t>
            </a:r>
            <a:endParaRPr b="1" sz="2200">
              <a:solidFill>
                <a:schemeClr val="accent4"/>
              </a:solidFill>
            </a:endParaRPr>
          </a:p>
          <a:p>
            <a:pPr indent="0" lvl="0" marL="0" rtl="0" algn="l">
              <a:spcBef>
                <a:spcPts val="600"/>
              </a:spcBef>
              <a:spcAft>
                <a:spcPts val="0"/>
              </a:spcAft>
              <a:buNone/>
            </a:pPr>
            <a:r>
              <a:t/>
            </a:r>
            <a:endParaRPr b="1" sz="2200">
              <a:solidFill>
                <a:schemeClr val="accent4"/>
              </a:solidFill>
            </a:endParaRPr>
          </a:p>
          <a:p>
            <a:pPr indent="0" lvl="0" marL="0" rtl="0" algn="l">
              <a:spcBef>
                <a:spcPts val="600"/>
              </a:spcBef>
              <a:spcAft>
                <a:spcPts val="0"/>
              </a:spcAft>
              <a:buNone/>
            </a:pPr>
            <a:r>
              <a:rPr b="1" lang="en" sz="2200">
                <a:solidFill>
                  <a:schemeClr val="accent4"/>
                </a:solidFill>
              </a:rPr>
              <a:t>Irvine High School</a:t>
            </a:r>
            <a:endParaRPr b="1" sz="2200">
              <a:solidFill>
                <a:schemeClr val="accent4"/>
              </a:solidFill>
            </a:endParaRPr>
          </a:p>
          <a:p>
            <a:pPr indent="457200" lvl="0" marL="0" rtl="0" algn="l">
              <a:spcBef>
                <a:spcPts val="600"/>
              </a:spcBef>
              <a:spcAft>
                <a:spcPts val="0"/>
              </a:spcAft>
              <a:buNone/>
            </a:pPr>
            <a:r>
              <a:rPr b="1" lang="en" sz="2200">
                <a:solidFill>
                  <a:schemeClr val="accent4"/>
                </a:solidFill>
              </a:rPr>
              <a:t>@ihsvaqueros</a:t>
            </a:r>
            <a:endParaRPr b="1" sz="2200">
              <a:solidFill>
                <a:schemeClr val="accent4"/>
              </a:solidFill>
            </a:endParaRPr>
          </a:p>
          <a:p>
            <a:pPr indent="0" lvl="0" marL="0" rtl="0" algn="l">
              <a:spcBef>
                <a:spcPts val="600"/>
              </a:spcBef>
              <a:spcAft>
                <a:spcPts val="0"/>
              </a:spcAft>
              <a:buNone/>
            </a:pPr>
            <a:r>
              <a:t/>
            </a:r>
            <a:endParaRPr b="1" sz="2200">
              <a:solidFill>
                <a:schemeClr val="accent4"/>
              </a:solidFill>
            </a:endParaRPr>
          </a:p>
          <a:p>
            <a:pPr indent="0" lvl="0" marL="0" rtl="0" algn="l">
              <a:spcBef>
                <a:spcPts val="600"/>
              </a:spcBef>
              <a:spcAft>
                <a:spcPts val="0"/>
              </a:spcAft>
              <a:buNone/>
            </a:pPr>
            <a:r>
              <a:rPr b="1" lang="en" sz="2200">
                <a:solidFill>
                  <a:schemeClr val="accent4"/>
                </a:solidFill>
              </a:rPr>
              <a:t>Irvine Unified School District</a:t>
            </a:r>
            <a:endParaRPr b="1" sz="2200">
              <a:solidFill>
                <a:schemeClr val="accent4"/>
              </a:solidFill>
            </a:endParaRPr>
          </a:p>
          <a:p>
            <a:pPr indent="457200" lvl="0" marL="0" rtl="0" algn="l">
              <a:spcBef>
                <a:spcPts val="600"/>
              </a:spcBef>
              <a:spcAft>
                <a:spcPts val="0"/>
              </a:spcAft>
              <a:buNone/>
            </a:pPr>
            <a:r>
              <a:rPr b="1" lang="en" sz="2200">
                <a:solidFill>
                  <a:schemeClr val="accent4"/>
                </a:solidFill>
              </a:rPr>
              <a:t>@irvine_unified</a:t>
            </a:r>
            <a:endParaRPr b="1" sz="2200">
              <a:solidFill>
                <a:schemeClr val="accent4"/>
              </a:solidFill>
            </a:endParaRPr>
          </a:p>
        </p:txBody>
      </p:sp>
      <p:grpSp>
        <p:nvGrpSpPr>
          <p:cNvPr id="561" name="Google Shape;561;p66"/>
          <p:cNvGrpSpPr/>
          <p:nvPr/>
        </p:nvGrpSpPr>
        <p:grpSpPr>
          <a:xfrm>
            <a:off x="6381900" y="373572"/>
            <a:ext cx="2119546" cy="4396359"/>
            <a:chOff x="2547150" y="238125"/>
            <a:chExt cx="2525675" cy="5238750"/>
          </a:xfrm>
        </p:grpSpPr>
        <p:sp>
          <p:nvSpPr>
            <p:cNvPr id="562" name="Google Shape;562;p66"/>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66"/>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66"/>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66"/>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6" name="Google Shape;566;p66"/>
          <p:cNvGrpSpPr/>
          <p:nvPr/>
        </p:nvGrpSpPr>
        <p:grpSpPr>
          <a:xfrm>
            <a:off x="6381900" y="373572"/>
            <a:ext cx="2119546" cy="4396359"/>
            <a:chOff x="2547150" y="238125"/>
            <a:chExt cx="2525675" cy="5238750"/>
          </a:xfrm>
        </p:grpSpPr>
        <p:sp>
          <p:nvSpPr>
            <p:cNvPr id="567" name="Google Shape;567;p66"/>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AB99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66"/>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66"/>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66"/>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71" name="Google Shape;571;p66"/>
          <p:cNvPicPr preferRelativeResize="0"/>
          <p:nvPr/>
        </p:nvPicPr>
        <p:blipFill>
          <a:blip r:embed="rId3">
            <a:alphaModFix/>
          </a:blip>
          <a:stretch>
            <a:fillRect/>
          </a:stretch>
        </p:blipFill>
        <p:spPr>
          <a:xfrm>
            <a:off x="6712975" y="1485900"/>
            <a:ext cx="1491750" cy="25206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67"/>
          <p:cNvSpPr txBox="1"/>
          <p:nvPr>
            <p:ph idx="4294967295" type="subTitle"/>
          </p:nvPr>
        </p:nvSpPr>
        <p:spPr>
          <a:xfrm>
            <a:off x="685800" y="505225"/>
            <a:ext cx="7884600" cy="3810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4400">
              <a:solidFill>
                <a:schemeClr val="lt1"/>
              </a:solidFill>
              <a:latin typeface="Roboto Slab"/>
              <a:ea typeface="Roboto Slab"/>
              <a:cs typeface="Roboto Slab"/>
              <a:sym typeface="Roboto Slab"/>
            </a:endParaRPr>
          </a:p>
          <a:p>
            <a:pPr indent="0" lvl="0" marL="0" rtl="0" algn="l">
              <a:spcBef>
                <a:spcPts val="0"/>
              </a:spcBef>
              <a:spcAft>
                <a:spcPts val="0"/>
              </a:spcAft>
              <a:buClr>
                <a:schemeClr val="dk1"/>
              </a:buClr>
              <a:buSzPts val="1100"/>
              <a:buFont typeface="Arial"/>
              <a:buNone/>
            </a:pPr>
            <a:r>
              <a:t/>
            </a:r>
            <a:endParaRPr b="1" sz="4400">
              <a:solidFill>
                <a:schemeClr val="lt1"/>
              </a:solidFill>
              <a:latin typeface="Roboto Slab"/>
              <a:ea typeface="Roboto Slab"/>
              <a:cs typeface="Roboto Slab"/>
              <a:sym typeface="Roboto Slab"/>
            </a:endParaRPr>
          </a:p>
          <a:p>
            <a:pPr indent="0" lvl="0" marL="0" rtl="0" algn="l">
              <a:spcBef>
                <a:spcPts val="0"/>
              </a:spcBef>
              <a:spcAft>
                <a:spcPts val="0"/>
              </a:spcAft>
              <a:buClr>
                <a:schemeClr val="dk1"/>
              </a:buClr>
              <a:buSzPts val="1100"/>
              <a:buFont typeface="Arial"/>
              <a:buNone/>
            </a:pPr>
            <a:r>
              <a:rPr b="1" lang="en" sz="6400">
                <a:solidFill>
                  <a:schemeClr val="lt1"/>
                </a:solidFill>
                <a:latin typeface="Roboto Slab"/>
                <a:ea typeface="Roboto Slab"/>
                <a:cs typeface="Roboto Slab"/>
                <a:sym typeface="Roboto Slab"/>
              </a:rPr>
              <a:t>THANKS!</a:t>
            </a:r>
            <a:endParaRPr b="1" sz="5100">
              <a:solidFill>
                <a:srgbClr val="FFFFFF"/>
              </a:solidFill>
            </a:endParaRPr>
          </a:p>
          <a:p>
            <a:pPr indent="0" lvl="0" marL="0" rtl="0" algn="l">
              <a:spcBef>
                <a:spcPts val="600"/>
              </a:spcBef>
              <a:spcAft>
                <a:spcPts val="0"/>
              </a:spcAft>
              <a:buNone/>
            </a:pPr>
            <a:r>
              <a:rPr b="1" lang="en">
                <a:solidFill>
                  <a:srgbClr val="FFFFFF"/>
                </a:solidFill>
              </a:rPr>
              <a:t>We will be taking questions tomorrow morning via zoom.</a:t>
            </a:r>
            <a:endParaRPr b="1">
              <a:solidFill>
                <a:srgbClr val="FFFFFF"/>
              </a:solidFill>
            </a:endParaRPr>
          </a:p>
          <a:p>
            <a:pPr indent="0" lvl="0" marL="0" rtl="0" algn="l">
              <a:spcBef>
                <a:spcPts val="600"/>
              </a:spcBef>
              <a:spcAft>
                <a:spcPts val="0"/>
              </a:spcAft>
              <a:buClr>
                <a:schemeClr val="dk1"/>
              </a:buClr>
              <a:buSzPts val="1100"/>
              <a:buFont typeface="Arial"/>
              <a:buNone/>
            </a:pPr>
            <a:r>
              <a:t/>
            </a:r>
            <a:endParaRPr sz="2400">
              <a:solidFill>
                <a:srgbClr val="FFFFFF"/>
              </a:solidFill>
            </a:endParaRPr>
          </a:p>
          <a:p>
            <a:pPr indent="0" lvl="0" marL="0" rtl="0" algn="l">
              <a:spcBef>
                <a:spcPts val="600"/>
              </a:spcBef>
              <a:spcAft>
                <a:spcPts val="0"/>
              </a:spcAft>
              <a:buClr>
                <a:schemeClr val="dk1"/>
              </a:buClr>
              <a:buSzPts val="1100"/>
              <a:buFont typeface="Arial"/>
              <a:buNone/>
            </a:pPr>
            <a:r>
              <a:t/>
            </a:r>
            <a:endParaRPr sz="2400">
              <a:solidFill>
                <a:srgbClr val="FFFFFF"/>
              </a:solidFill>
            </a:endParaRPr>
          </a:p>
          <a:p>
            <a:pPr indent="0" lvl="0" marL="0" rtl="0" algn="l">
              <a:spcBef>
                <a:spcPts val="600"/>
              </a:spcBef>
              <a:spcAft>
                <a:spcPts val="0"/>
              </a:spcAft>
              <a:buClr>
                <a:schemeClr val="dk1"/>
              </a:buClr>
              <a:buSzPts val="1100"/>
              <a:buFont typeface="Arial"/>
              <a:buNone/>
            </a:pPr>
            <a:r>
              <a:t/>
            </a:r>
            <a:endParaRPr sz="24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8"/>
          <p:cNvSpPr txBox="1"/>
          <p:nvPr/>
        </p:nvSpPr>
        <p:spPr>
          <a:xfrm>
            <a:off x="234025" y="68250"/>
            <a:ext cx="8707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latin typeface="Roboto Slab"/>
                <a:ea typeface="Roboto Slab"/>
                <a:cs typeface="Roboto Slab"/>
                <a:sym typeface="Roboto Slab"/>
              </a:rPr>
              <a:t>COUNSELORS ROLE</a:t>
            </a:r>
            <a:endParaRPr b="1" sz="2400">
              <a:solidFill>
                <a:schemeClr val="lt1"/>
              </a:solidFill>
              <a:latin typeface="Roboto Slab"/>
              <a:ea typeface="Roboto Slab"/>
              <a:cs typeface="Roboto Slab"/>
              <a:sym typeface="Roboto Slab"/>
            </a:endParaRPr>
          </a:p>
        </p:txBody>
      </p:sp>
      <p:sp>
        <p:nvSpPr>
          <p:cNvPr id="149" name="Google Shape;149;p18"/>
          <p:cNvSpPr txBox="1"/>
          <p:nvPr/>
        </p:nvSpPr>
        <p:spPr>
          <a:xfrm>
            <a:off x="121875" y="648425"/>
            <a:ext cx="89877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b="1" lang="en" sz="1800">
                <a:solidFill>
                  <a:schemeClr val="lt1"/>
                </a:solidFill>
                <a:latin typeface="Roboto Slab"/>
                <a:ea typeface="Roboto Slab"/>
                <a:cs typeface="Roboto Slab"/>
                <a:sym typeface="Roboto Slab"/>
              </a:rPr>
              <a:t>School Counselors are available to support students with academic planning, college and career development, and social/emotional needs. </a:t>
            </a:r>
            <a:endParaRPr b="1" sz="1800">
              <a:solidFill>
                <a:schemeClr val="lt1"/>
              </a:solidFill>
              <a:latin typeface="Roboto Slab"/>
              <a:ea typeface="Roboto Slab"/>
              <a:cs typeface="Roboto Slab"/>
              <a:sym typeface="Roboto Slab"/>
            </a:endParaRPr>
          </a:p>
        </p:txBody>
      </p:sp>
      <p:sp>
        <p:nvSpPr>
          <p:cNvPr id="150" name="Google Shape;150;p18"/>
          <p:cNvSpPr txBox="1"/>
          <p:nvPr/>
        </p:nvSpPr>
        <p:spPr>
          <a:xfrm>
            <a:off x="121875" y="1408975"/>
            <a:ext cx="8917200" cy="2647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600">
                <a:solidFill>
                  <a:schemeClr val="lt1"/>
                </a:solidFill>
                <a:latin typeface="Roboto Slab"/>
                <a:ea typeface="Roboto Slab"/>
                <a:cs typeface="Roboto Slab"/>
                <a:sym typeface="Roboto Slab"/>
              </a:rPr>
              <a:t>Counselors have open office hours for students:</a:t>
            </a:r>
            <a:endParaRPr b="1" sz="1600">
              <a:solidFill>
                <a:schemeClr val="lt1"/>
              </a:solidFill>
              <a:latin typeface="Roboto Slab"/>
              <a:ea typeface="Roboto Slab"/>
              <a:cs typeface="Roboto Slab"/>
              <a:sym typeface="Roboto Slab"/>
            </a:endParaRPr>
          </a:p>
          <a:p>
            <a:pPr indent="0" lvl="0" marL="0" rtl="0" algn="l">
              <a:lnSpc>
                <a:spcPct val="100000"/>
              </a:lnSpc>
              <a:spcBef>
                <a:spcPts val="0"/>
              </a:spcBef>
              <a:spcAft>
                <a:spcPts val="0"/>
              </a:spcAft>
              <a:buNone/>
            </a:pPr>
            <a:r>
              <a:rPr b="1" lang="en" sz="1600">
                <a:solidFill>
                  <a:schemeClr val="lt1"/>
                </a:solidFill>
                <a:latin typeface="Nixie One"/>
                <a:ea typeface="Nixie One"/>
                <a:cs typeface="Nixie One"/>
                <a:sym typeface="Nixie One"/>
              </a:rPr>
              <a:t>During Lunch (Everyday)</a:t>
            </a:r>
            <a:endParaRPr b="1" sz="1600">
              <a:solidFill>
                <a:schemeClr val="lt1"/>
              </a:solidFill>
              <a:latin typeface="Nixie One"/>
              <a:ea typeface="Nixie One"/>
              <a:cs typeface="Nixie One"/>
              <a:sym typeface="Nixie One"/>
            </a:endParaRPr>
          </a:p>
          <a:p>
            <a:pPr indent="0" lvl="0" marL="0" rtl="0" algn="l">
              <a:lnSpc>
                <a:spcPct val="100000"/>
              </a:lnSpc>
              <a:spcBef>
                <a:spcPts val="0"/>
              </a:spcBef>
              <a:spcAft>
                <a:spcPts val="0"/>
              </a:spcAft>
              <a:buNone/>
            </a:pPr>
            <a:r>
              <a:t/>
            </a:r>
            <a:endParaRPr b="1" sz="1600">
              <a:solidFill>
                <a:schemeClr val="lt1"/>
              </a:solidFill>
              <a:latin typeface="Nixie One"/>
              <a:ea typeface="Nixie One"/>
              <a:cs typeface="Nixie One"/>
              <a:sym typeface="Nixie One"/>
            </a:endParaRPr>
          </a:p>
          <a:p>
            <a:pPr indent="0" lvl="0" marL="0" rtl="0" algn="l">
              <a:lnSpc>
                <a:spcPct val="100000"/>
              </a:lnSpc>
              <a:spcBef>
                <a:spcPts val="0"/>
              </a:spcBef>
              <a:spcAft>
                <a:spcPts val="0"/>
              </a:spcAft>
              <a:buNone/>
            </a:pPr>
            <a:r>
              <a:rPr b="1" lang="en" sz="1600">
                <a:solidFill>
                  <a:schemeClr val="lt1"/>
                </a:solidFill>
                <a:latin typeface="Roboto Slab"/>
                <a:ea typeface="Roboto Slab"/>
                <a:cs typeface="Roboto Slab"/>
                <a:sym typeface="Roboto Slab"/>
              </a:rPr>
              <a:t>By Appointment:</a:t>
            </a:r>
            <a:endParaRPr b="1" sz="1600">
              <a:solidFill>
                <a:schemeClr val="lt1"/>
              </a:solidFill>
              <a:latin typeface="Roboto Slab"/>
              <a:ea typeface="Roboto Slab"/>
              <a:cs typeface="Roboto Slab"/>
              <a:sym typeface="Roboto Slab"/>
            </a:endParaRPr>
          </a:p>
          <a:p>
            <a:pPr indent="0" lvl="0" marL="0" rtl="0" algn="l">
              <a:spcBef>
                <a:spcPts val="0"/>
              </a:spcBef>
              <a:spcAft>
                <a:spcPts val="0"/>
              </a:spcAft>
              <a:buNone/>
            </a:pPr>
            <a:r>
              <a:rPr b="1" lang="en" sz="1600">
                <a:solidFill>
                  <a:schemeClr val="lt1"/>
                </a:solidFill>
                <a:latin typeface="Nixie One"/>
                <a:ea typeface="Nixie One"/>
                <a:cs typeface="Nixie One"/>
                <a:sym typeface="Nixie One"/>
              </a:rPr>
              <a:t>Tuesdays-Fridays</a:t>
            </a:r>
            <a:endParaRPr b="1" sz="1600">
              <a:solidFill>
                <a:schemeClr val="lt1"/>
              </a:solidFill>
              <a:latin typeface="Nixie One"/>
              <a:ea typeface="Nixie One"/>
              <a:cs typeface="Nixie One"/>
              <a:sym typeface="Nixie One"/>
            </a:endParaRPr>
          </a:p>
          <a:p>
            <a:pPr indent="0" lvl="0" marL="0" rtl="0" algn="l">
              <a:spcBef>
                <a:spcPts val="0"/>
              </a:spcBef>
              <a:spcAft>
                <a:spcPts val="0"/>
              </a:spcAft>
              <a:buNone/>
            </a:pPr>
            <a:r>
              <a:rPr b="1" lang="en" sz="1600">
                <a:solidFill>
                  <a:schemeClr val="lt1"/>
                </a:solidFill>
                <a:latin typeface="Nixie One"/>
                <a:ea typeface="Nixie One"/>
                <a:cs typeface="Nixie One"/>
                <a:sym typeface="Nixie One"/>
              </a:rPr>
              <a:t>Before School</a:t>
            </a:r>
            <a:endParaRPr b="1" sz="1600">
              <a:solidFill>
                <a:schemeClr val="lt1"/>
              </a:solidFill>
              <a:latin typeface="Nixie One"/>
              <a:ea typeface="Nixie One"/>
              <a:cs typeface="Nixie One"/>
              <a:sym typeface="Nixie One"/>
            </a:endParaRPr>
          </a:p>
          <a:p>
            <a:pPr indent="0" lvl="0" marL="0" rtl="0" algn="l">
              <a:spcBef>
                <a:spcPts val="0"/>
              </a:spcBef>
              <a:spcAft>
                <a:spcPts val="0"/>
              </a:spcAft>
              <a:buNone/>
            </a:pPr>
            <a:r>
              <a:rPr b="1" lang="en" sz="1600">
                <a:solidFill>
                  <a:schemeClr val="lt1"/>
                </a:solidFill>
                <a:latin typeface="Nixie One"/>
                <a:ea typeface="Nixie One"/>
                <a:cs typeface="Nixie One"/>
                <a:sym typeface="Nixie One"/>
              </a:rPr>
              <a:t>1st, 2nd, 7th, or 8th Periods (when student does not have a class)</a:t>
            </a:r>
            <a:endParaRPr b="1" sz="1600">
              <a:solidFill>
                <a:schemeClr val="lt1"/>
              </a:solidFill>
              <a:latin typeface="Nixie One"/>
              <a:ea typeface="Nixie One"/>
              <a:cs typeface="Nixie One"/>
              <a:sym typeface="Nixie One"/>
            </a:endParaRPr>
          </a:p>
          <a:p>
            <a:pPr indent="0" lvl="0" marL="0" rtl="0" algn="l">
              <a:spcBef>
                <a:spcPts val="0"/>
              </a:spcBef>
              <a:spcAft>
                <a:spcPts val="0"/>
              </a:spcAft>
              <a:buNone/>
            </a:pPr>
            <a:r>
              <a:t/>
            </a:r>
            <a:endParaRPr b="1" sz="1600">
              <a:solidFill>
                <a:schemeClr val="lt1"/>
              </a:solidFill>
              <a:latin typeface="Nixie One"/>
              <a:ea typeface="Nixie One"/>
              <a:cs typeface="Nixie One"/>
              <a:sym typeface="Nixie One"/>
            </a:endParaRPr>
          </a:p>
          <a:p>
            <a:pPr indent="0" lvl="0" marL="0" rtl="0" algn="l">
              <a:spcBef>
                <a:spcPts val="0"/>
              </a:spcBef>
              <a:spcAft>
                <a:spcPts val="0"/>
              </a:spcAft>
              <a:buNone/>
            </a:pPr>
            <a:r>
              <a:rPr b="1" lang="en" sz="1600">
                <a:solidFill>
                  <a:schemeClr val="lt1"/>
                </a:solidFill>
                <a:latin typeface="Nixie One"/>
                <a:ea typeface="Nixie One"/>
                <a:cs typeface="Nixie One"/>
                <a:sym typeface="Nixie One"/>
              </a:rPr>
              <a:t>Students will schedule an appointment with their counselor using the QR code located around campus or the Bitly link on the counseling page on the website.</a:t>
            </a:r>
            <a:endParaRPr b="1" sz="1600">
              <a:solidFill>
                <a:schemeClr val="lt1"/>
              </a:solidFill>
              <a:latin typeface="Nixie One"/>
              <a:ea typeface="Nixie One"/>
              <a:cs typeface="Nixie One"/>
              <a:sym typeface="Nixie One"/>
            </a:endParaRPr>
          </a:p>
        </p:txBody>
      </p:sp>
      <p:sp>
        <p:nvSpPr>
          <p:cNvPr id="151" name="Google Shape;151;p18"/>
          <p:cNvSpPr txBox="1"/>
          <p:nvPr/>
        </p:nvSpPr>
        <p:spPr>
          <a:xfrm>
            <a:off x="121725" y="4448900"/>
            <a:ext cx="8917200" cy="1468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0"/>
              </a:spcAft>
              <a:buNone/>
            </a:pPr>
            <a:r>
              <a:rPr b="1" lang="en" sz="1800">
                <a:solidFill>
                  <a:schemeClr val="dk1"/>
                </a:solidFill>
                <a:latin typeface="Roboto Slab"/>
                <a:ea typeface="Roboto Slab"/>
                <a:cs typeface="Roboto Slab"/>
                <a:sym typeface="Roboto Slab"/>
              </a:rPr>
              <a:t>For immediate personal/social concerns students can see a counselor at anytime by going to the upstairs office.</a:t>
            </a:r>
            <a:endParaRPr b="1" sz="1800">
              <a:solidFill>
                <a:schemeClr val="dk1"/>
              </a:solidFill>
              <a:latin typeface="Roboto Slab"/>
              <a:ea typeface="Roboto Slab"/>
              <a:cs typeface="Roboto Slab"/>
              <a:sym typeface="Roboto Slab"/>
            </a:endParaRPr>
          </a:p>
          <a:p>
            <a:pPr indent="0" lvl="0" marL="0" rtl="0" algn="ctr">
              <a:spcBef>
                <a:spcPts val="1200"/>
              </a:spcBef>
              <a:spcAft>
                <a:spcPts val="0"/>
              </a:spcAft>
              <a:buNone/>
            </a:pPr>
            <a:r>
              <a:t/>
            </a:r>
            <a:endParaRPr b="1" sz="1800">
              <a:solidFill>
                <a:schemeClr val="accent4"/>
              </a:solidFill>
              <a:latin typeface="Roboto Slab"/>
              <a:ea typeface="Roboto Slab"/>
              <a:cs typeface="Roboto Slab"/>
              <a:sym typeface="Roboto Slab"/>
            </a:endParaRPr>
          </a:p>
          <a:p>
            <a:pPr indent="0" lvl="0" marL="0" rtl="0" algn="l">
              <a:spcBef>
                <a:spcPts val="0"/>
              </a:spcBef>
              <a:spcAft>
                <a:spcPts val="0"/>
              </a:spcAft>
              <a:buNone/>
            </a:pPr>
            <a:r>
              <a:t/>
            </a:r>
            <a:endParaRPr>
              <a:latin typeface="Roboto Slab"/>
              <a:ea typeface="Roboto Slab"/>
              <a:cs typeface="Roboto Slab"/>
              <a:sym typeface="Roboto Slab"/>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9"/>
          <p:cNvSpPr txBox="1"/>
          <p:nvPr/>
        </p:nvSpPr>
        <p:spPr>
          <a:xfrm>
            <a:off x="234025" y="68250"/>
            <a:ext cx="8707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latin typeface="Roboto Slab"/>
                <a:ea typeface="Roboto Slab"/>
                <a:cs typeface="Roboto Slab"/>
                <a:sym typeface="Roboto Slab"/>
              </a:rPr>
              <a:t>VaqSpace</a:t>
            </a:r>
            <a:endParaRPr b="1" sz="2400">
              <a:solidFill>
                <a:schemeClr val="lt1"/>
              </a:solidFill>
              <a:latin typeface="Roboto Slab"/>
              <a:ea typeface="Roboto Slab"/>
              <a:cs typeface="Roboto Slab"/>
              <a:sym typeface="Roboto Slab"/>
            </a:endParaRPr>
          </a:p>
        </p:txBody>
      </p:sp>
      <p:sp>
        <p:nvSpPr>
          <p:cNvPr id="157" name="Google Shape;157;p19"/>
          <p:cNvSpPr txBox="1"/>
          <p:nvPr/>
        </p:nvSpPr>
        <p:spPr>
          <a:xfrm>
            <a:off x="121875" y="648425"/>
            <a:ext cx="8987700" cy="46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600"/>
              </a:spcAft>
              <a:buNone/>
            </a:pPr>
            <a:r>
              <a:rPr b="1" lang="en" sz="1800">
                <a:solidFill>
                  <a:schemeClr val="lt1"/>
                </a:solidFill>
                <a:latin typeface="Roboto Slab"/>
                <a:ea typeface="Roboto Slab"/>
                <a:cs typeface="Roboto Slab"/>
                <a:sym typeface="Roboto Slab"/>
              </a:rPr>
              <a:t>Available to students before school (8-8:25am), Break, and Lunch</a:t>
            </a:r>
            <a:endParaRPr b="1" sz="1800">
              <a:solidFill>
                <a:schemeClr val="lt1"/>
              </a:solidFill>
              <a:latin typeface="Roboto Slab"/>
              <a:ea typeface="Roboto Slab"/>
              <a:cs typeface="Roboto Slab"/>
              <a:sym typeface="Roboto Slab"/>
            </a:endParaRPr>
          </a:p>
        </p:txBody>
      </p:sp>
      <p:sp>
        <p:nvSpPr>
          <p:cNvPr id="158" name="Google Shape;158;p19"/>
          <p:cNvSpPr txBox="1"/>
          <p:nvPr/>
        </p:nvSpPr>
        <p:spPr>
          <a:xfrm>
            <a:off x="121875" y="1092550"/>
            <a:ext cx="8917200" cy="985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300">
                <a:solidFill>
                  <a:srgbClr val="F8F6F1"/>
                </a:solidFill>
                <a:latin typeface="Nixie One"/>
                <a:ea typeface="Nixie One"/>
                <a:cs typeface="Nixie One"/>
                <a:sym typeface="Nixie One"/>
              </a:rPr>
              <a:t>Located in the Student Center, next to the Attendance Windows, the VaqSpace ensures an additional level of support for students by providing a safe space to improve mental health and well-being. It is a calm environment accessible to students during their school day to better cope with daily stresses and to promote academic success.</a:t>
            </a:r>
            <a:endParaRPr sz="1300">
              <a:solidFill>
                <a:srgbClr val="F8F6F1"/>
              </a:solidFill>
              <a:latin typeface="Nixie One"/>
              <a:ea typeface="Nixie One"/>
              <a:cs typeface="Nixie One"/>
              <a:sym typeface="Nixie One"/>
            </a:endParaRPr>
          </a:p>
        </p:txBody>
      </p:sp>
      <p:pic>
        <p:nvPicPr>
          <p:cNvPr id="159" name="Google Shape;159;p19"/>
          <p:cNvPicPr preferRelativeResize="0"/>
          <p:nvPr/>
        </p:nvPicPr>
        <p:blipFill>
          <a:blip r:embed="rId3">
            <a:alphaModFix/>
          </a:blip>
          <a:stretch>
            <a:fillRect/>
          </a:stretch>
        </p:blipFill>
        <p:spPr>
          <a:xfrm>
            <a:off x="145625" y="2111313"/>
            <a:ext cx="4046456" cy="2067425"/>
          </a:xfrm>
          <a:prstGeom prst="rect">
            <a:avLst/>
          </a:prstGeom>
          <a:noFill/>
          <a:ln>
            <a:noFill/>
          </a:ln>
        </p:spPr>
      </p:pic>
      <p:pic>
        <p:nvPicPr>
          <p:cNvPr id="160" name="Google Shape;160;p19"/>
          <p:cNvPicPr preferRelativeResize="0"/>
          <p:nvPr/>
        </p:nvPicPr>
        <p:blipFill>
          <a:blip r:embed="rId4">
            <a:alphaModFix/>
          </a:blip>
          <a:stretch>
            <a:fillRect/>
          </a:stretch>
        </p:blipFill>
        <p:spPr>
          <a:xfrm>
            <a:off x="7339450" y="2140800"/>
            <a:ext cx="2687824" cy="3773100"/>
          </a:xfrm>
          <a:prstGeom prst="rect">
            <a:avLst/>
          </a:prstGeom>
          <a:noFill/>
          <a:ln>
            <a:noFill/>
          </a:ln>
        </p:spPr>
      </p:pic>
      <p:sp>
        <p:nvSpPr>
          <p:cNvPr id="161" name="Google Shape;161;p19"/>
          <p:cNvSpPr txBox="1"/>
          <p:nvPr/>
        </p:nvSpPr>
        <p:spPr>
          <a:xfrm>
            <a:off x="4353025" y="2376500"/>
            <a:ext cx="2958900" cy="160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F8F6F1"/>
                </a:solidFill>
                <a:latin typeface="Nixie One"/>
                <a:ea typeface="Nixie One"/>
                <a:cs typeface="Nixie One"/>
                <a:sym typeface="Nixie One"/>
              </a:rPr>
              <a:t>S</a:t>
            </a:r>
            <a:r>
              <a:rPr b="1" lang="en" sz="1300">
                <a:solidFill>
                  <a:srgbClr val="F8F6F1"/>
                </a:solidFill>
                <a:latin typeface="Nixie One"/>
                <a:ea typeface="Nixie One"/>
                <a:cs typeface="Nixie One"/>
                <a:sym typeface="Nixie One"/>
              </a:rPr>
              <a:t>tudents Can:</a:t>
            </a:r>
            <a:endParaRPr b="1" sz="1300">
              <a:solidFill>
                <a:srgbClr val="F8F6F1"/>
              </a:solidFill>
              <a:latin typeface="Nixie One"/>
              <a:ea typeface="Nixie One"/>
              <a:cs typeface="Nixie One"/>
              <a:sym typeface="Nixie One"/>
            </a:endParaRPr>
          </a:p>
          <a:p>
            <a:pPr indent="-311150" lvl="0" marL="571500" rtl="0" algn="l">
              <a:spcBef>
                <a:spcPts val="0"/>
              </a:spcBef>
              <a:spcAft>
                <a:spcPts val="0"/>
              </a:spcAft>
              <a:buClr>
                <a:srgbClr val="F8F6F1"/>
              </a:buClr>
              <a:buSzPts val="1300"/>
              <a:buFont typeface="Nixie One"/>
              <a:buChar char="★"/>
            </a:pPr>
            <a:r>
              <a:rPr lang="en" sz="1300">
                <a:solidFill>
                  <a:srgbClr val="F8F6F1"/>
                </a:solidFill>
                <a:latin typeface="Nixie One"/>
                <a:ea typeface="Nixie One"/>
                <a:cs typeface="Nixie One"/>
                <a:sym typeface="Nixie One"/>
              </a:rPr>
              <a:t>Journal</a:t>
            </a:r>
            <a:endParaRPr sz="1300">
              <a:solidFill>
                <a:srgbClr val="F8F6F1"/>
              </a:solidFill>
              <a:latin typeface="Nixie One"/>
              <a:ea typeface="Nixie One"/>
              <a:cs typeface="Nixie One"/>
              <a:sym typeface="Nixie One"/>
            </a:endParaRPr>
          </a:p>
          <a:p>
            <a:pPr indent="-311150" lvl="0" marL="571500" rtl="0" algn="l">
              <a:spcBef>
                <a:spcPts val="0"/>
              </a:spcBef>
              <a:spcAft>
                <a:spcPts val="0"/>
              </a:spcAft>
              <a:buClr>
                <a:srgbClr val="F8F6F1"/>
              </a:buClr>
              <a:buSzPts val="1300"/>
              <a:buFont typeface="Nixie One"/>
              <a:buChar char="★"/>
            </a:pPr>
            <a:r>
              <a:rPr lang="en" sz="1300">
                <a:solidFill>
                  <a:srgbClr val="F8F6F1"/>
                </a:solidFill>
                <a:latin typeface="Nixie One"/>
                <a:ea typeface="Nixie One"/>
                <a:cs typeface="Nixie One"/>
                <a:sym typeface="Nixie One"/>
              </a:rPr>
              <a:t>Use Fidget Toys</a:t>
            </a:r>
            <a:endParaRPr sz="1300">
              <a:solidFill>
                <a:srgbClr val="F8F6F1"/>
              </a:solidFill>
              <a:latin typeface="Nixie One"/>
              <a:ea typeface="Nixie One"/>
              <a:cs typeface="Nixie One"/>
              <a:sym typeface="Nixie One"/>
            </a:endParaRPr>
          </a:p>
          <a:p>
            <a:pPr indent="-311150" lvl="0" marL="571500" rtl="0" algn="l">
              <a:spcBef>
                <a:spcPts val="0"/>
              </a:spcBef>
              <a:spcAft>
                <a:spcPts val="0"/>
              </a:spcAft>
              <a:buClr>
                <a:srgbClr val="F8F6F1"/>
              </a:buClr>
              <a:buSzPts val="1300"/>
              <a:buFont typeface="Nixie One"/>
              <a:buChar char="★"/>
            </a:pPr>
            <a:r>
              <a:rPr lang="en" sz="1300">
                <a:solidFill>
                  <a:srgbClr val="F8F6F1"/>
                </a:solidFill>
                <a:latin typeface="Nixie One"/>
                <a:ea typeface="Nixie One"/>
                <a:cs typeface="Nixie One"/>
                <a:sym typeface="Nixie One"/>
              </a:rPr>
              <a:t>Post Gratitude Messages</a:t>
            </a:r>
            <a:endParaRPr sz="1300">
              <a:solidFill>
                <a:srgbClr val="F8F6F1"/>
              </a:solidFill>
              <a:latin typeface="Nixie One"/>
              <a:ea typeface="Nixie One"/>
              <a:cs typeface="Nixie One"/>
              <a:sym typeface="Nixie One"/>
            </a:endParaRPr>
          </a:p>
          <a:p>
            <a:pPr indent="-311150" lvl="0" marL="571500" rtl="0" algn="l">
              <a:spcBef>
                <a:spcPts val="0"/>
              </a:spcBef>
              <a:spcAft>
                <a:spcPts val="0"/>
              </a:spcAft>
              <a:buClr>
                <a:srgbClr val="F8F6F1"/>
              </a:buClr>
              <a:buSzPts val="1300"/>
              <a:buFont typeface="Nixie One"/>
              <a:buChar char="★"/>
            </a:pPr>
            <a:r>
              <a:rPr lang="en" sz="1300">
                <a:solidFill>
                  <a:srgbClr val="F8F6F1"/>
                </a:solidFill>
                <a:latin typeface="Nixie One"/>
                <a:ea typeface="Nixie One"/>
                <a:cs typeface="Nixie One"/>
                <a:sym typeface="Nixie One"/>
              </a:rPr>
              <a:t>Use Sensory Objects</a:t>
            </a:r>
            <a:endParaRPr sz="1300">
              <a:solidFill>
                <a:srgbClr val="F8F6F1"/>
              </a:solidFill>
              <a:latin typeface="Nixie One"/>
              <a:ea typeface="Nixie One"/>
              <a:cs typeface="Nixie One"/>
              <a:sym typeface="Nixie One"/>
            </a:endParaRPr>
          </a:p>
          <a:p>
            <a:pPr indent="-311150" lvl="0" marL="571500" rtl="0" algn="l">
              <a:spcBef>
                <a:spcPts val="0"/>
              </a:spcBef>
              <a:spcAft>
                <a:spcPts val="0"/>
              </a:spcAft>
              <a:buClr>
                <a:srgbClr val="F8F6F1"/>
              </a:buClr>
              <a:buSzPts val="1300"/>
              <a:buFont typeface="Nixie One"/>
              <a:buChar char="★"/>
            </a:pPr>
            <a:r>
              <a:rPr lang="en" sz="1300">
                <a:solidFill>
                  <a:srgbClr val="F8F6F1"/>
                </a:solidFill>
                <a:latin typeface="Nixie One"/>
                <a:ea typeface="Nixie One"/>
                <a:cs typeface="Nixie One"/>
                <a:sym typeface="Nixie One"/>
              </a:rPr>
              <a:t>Create Art</a:t>
            </a:r>
            <a:endParaRPr sz="1300">
              <a:solidFill>
                <a:srgbClr val="F8F6F1"/>
              </a:solidFill>
              <a:latin typeface="Nixie One"/>
              <a:ea typeface="Nixie One"/>
              <a:cs typeface="Nixie One"/>
              <a:sym typeface="Nixie On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0"/>
          <p:cNvSpPr txBox="1"/>
          <p:nvPr>
            <p:ph type="title"/>
          </p:nvPr>
        </p:nvSpPr>
        <p:spPr>
          <a:xfrm>
            <a:off x="1033575" y="530725"/>
            <a:ext cx="81105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200">
                <a:highlight>
                  <a:schemeClr val="accent1"/>
                </a:highlight>
              </a:rPr>
              <a:t>COUNSELING PROGRAM</a:t>
            </a:r>
            <a:endParaRPr sz="2200">
              <a:highlight>
                <a:schemeClr val="accent1"/>
              </a:highlight>
            </a:endParaRPr>
          </a:p>
          <a:p>
            <a:pPr indent="0" lvl="0" marL="0" rtl="0" algn="l">
              <a:spcBef>
                <a:spcPts val="0"/>
              </a:spcBef>
              <a:spcAft>
                <a:spcPts val="0"/>
              </a:spcAft>
              <a:buNone/>
            </a:pPr>
            <a:r>
              <a:rPr lang="en" sz="2200">
                <a:highlight>
                  <a:schemeClr val="accent1"/>
                </a:highlight>
              </a:rPr>
              <a:t>AT-A-GLANCE</a:t>
            </a:r>
            <a:endParaRPr sz="2200">
              <a:highlight>
                <a:schemeClr val="accent1"/>
              </a:highlight>
            </a:endParaRPr>
          </a:p>
        </p:txBody>
      </p:sp>
      <p:sp>
        <p:nvSpPr>
          <p:cNvPr id="167" name="Google Shape;167;p20"/>
          <p:cNvSpPr/>
          <p:nvPr/>
        </p:nvSpPr>
        <p:spPr>
          <a:xfrm>
            <a:off x="246200" y="1559425"/>
            <a:ext cx="4314600" cy="1687500"/>
          </a:xfrm>
          <a:prstGeom prst="rect">
            <a:avLst/>
          </a:prstGeom>
          <a:solidFill>
            <a:schemeClr val="accent5"/>
          </a:solidFill>
          <a:ln>
            <a:noFill/>
          </a:ln>
        </p:spPr>
        <p:txBody>
          <a:bodyPr anchorCtr="0" anchor="t" bIns="91425" lIns="91425" spcFirstLastPara="1" rIns="1371600" wrap="square" tIns="91425">
            <a:noAutofit/>
          </a:bodyPr>
          <a:lstStyle/>
          <a:p>
            <a:pPr indent="0" lvl="0" marL="0" rtl="0" algn="l">
              <a:spcBef>
                <a:spcPts val="0"/>
              </a:spcBef>
              <a:spcAft>
                <a:spcPts val="0"/>
              </a:spcAft>
              <a:buNone/>
            </a:pPr>
            <a:r>
              <a:rPr b="1" lang="en" sz="1100">
                <a:solidFill>
                  <a:schemeClr val="lt1"/>
                </a:solidFill>
                <a:latin typeface="Roboto Slab"/>
                <a:ea typeface="Roboto Slab"/>
                <a:cs typeface="Roboto Slab"/>
                <a:sym typeface="Roboto Slab"/>
              </a:rPr>
              <a:t>Academic &amp; Personal/Social Counseling</a:t>
            </a:r>
            <a:endParaRPr b="1" sz="1100">
              <a:solidFill>
                <a:schemeClr val="lt1"/>
              </a:solidFill>
              <a:latin typeface="Roboto Slab"/>
              <a:ea typeface="Roboto Slab"/>
              <a:cs typeface="Roboto Slab"/>
              <a:sym typeface="Roboto Slab"/>
            </a:endParaRPr>
          </a:p>
          <a:p>
            <a:pPr indent="0" lvl="0" marL="0" rtl="0" algn="l">
              <a:spcBef>
                <a:spcPts val="600"/>
              </a:spcBef>
              <a:spcAft>
                <a:spcPts val="0"/>
              </a:spcAft>
              <a:buNone/>
            </a:pPr>
            <a:r>
              <a:rPr b="1" lang="en" sz="1100">
                <a:solidFill>
                  <a:schemeClr val="lt1"/>
                </a:solidFill>
                <a:latin typeface="Roboto Slab"/>
                <a:ea typeface="Roboto Slab"/>
                <a:cs typeface="Roboto Slab"/>
                <a:sym typeface="Roboto Slab"/>
              </a:rPr>
              <a:t>TA Activities</a:t>
            </a:r>
            <a:endParaRPr b="1" sz="1100">
              <a:solidFill>
                <a:schemeClr val="lt1"/>
              </a:solidFill>
              <a:latin typeface="Roboto Slab"/>
              <a:ea typeface="Roboto Slab"/>
              <a:cs typeface="Roboto Slab"/>
              <a:sym typeface="Roboto Slab"/>
            </a:endParaRPr>
          </a:p>
          <a:p>
            <a:pPr indent="0" lvl="0" marL="0" rtl="0" algn="l">
              <a:spcBef>
                <a:spcPts val="600"/>
              </a:spcBef>
              <a:spcAft>
                <a:spcPts val="0"/>
              </a:spcAft>
              <a:buNone/>
            </a:pPr>
            <a:r>
              <a:rPr b="1" lang="en" sz="1100">
                <a:solidFill>
                  <a:schemeClr val="lt1"/>
                </a:solidFill>
                <a:latin typeface="Roboto Slab"/>
                <a:ea typeface="Roboto Slab"/>
                <a:cs typeface="Roboto Slab"/>
                <a:sym typeface="Roboto Slab"/>
              </a:rPr>
              <a:t>Parent Presentations </a:t>
            </a:r>
            <a:endParaRPr b="1" sz="1100">
              <a:solidFill>
                <a:schemeClr val="lt1"/>
              </a:solidFill>
              <a:latin typeface="Roboto Slab"/>
              <a:ea typeface="Roboto Slab"/>
              <a:cs typeface="Roboto Slab"/>
              <a:sym typeface="Roboto Slab"/>
            </a:endParaRPr>
          </a:p>
          <a:p>
            <a:pPr indent="0" lvl="0" marL="0" rtl="0" algn="l">
              <a:spcBef>
                <a:spcPts val="600"/>
              </a:spcBef>
              <a:spcAft>
                <a:spcPts val="0"/>
              </a:spcAft>
              <a:buNone/>
            </a:pPr>
            <a:r>
              <a:rPr b="1" lang="en" sz="1100">
                <a:solidFill>
                  <a:schemeClr val="lt1"/>
                </a:solidFill>
                <a:latin typeface="Roboto Slab"/>
                <a:ea typeface="Roboto Slab"/>
                <a:cs typeface="Roboto Slab"/>
                <a:sym typeface="Roboto Slab"/>
              </a:rPr>
              <a:t>Counseling Presentation (in English Class)</a:t>
            </a:r>
            <a:endParaRPr b="1" sz="1100">
              <a:solidFill>
                <a:schemeClr val="lt1"/>
              </a:solidFill>
              <a:latin typeface="Roboto Slab"/>
              <a:ea typeface="Roboto Slab"/>
              <a:cs typeface="Roboto Slab"/>
              <a:sym typeface="Roboto Slab"/>
            </a:endParaRPr>
          </a:p>
          <a:p>
            <a:pPr indent="0" lvl="0" marL="0" rtl="0" algn="l">
              <a:spcBef>
                <a:spcPts val="600"/>
              </a:spcBef>
              <a:spcAft>
                <a:spcPts val="0"/>
              </a:spcAft>
              <a:buNone/>
            </a:pPr>
            <a:r>
              <a:rPr b="1" lang="en" sz="1100">
                <a:solidFill>
                  <a:schemeClr val="lt1"/>
                </a:solidFill>
                <a:latin typeface="Roboto Slab"/>
                <a:ea typeface="Roboto Slab"/>
                <a:cs typeface="Roboto Slab"/>
                <a:sym typeface="Roboto Slab"/>
              </a:rPr>
              <a:t>Career Exploration</a:t>
            </a:r>
            <a:endParaRPr b="1" sz="1100">
              <a:solidFill>
                <a:schemeClr val="lt1"/>
              </a:solidFill>
              <a:latin typeface="Roboto Slab"/>
              <a:ea typeface="Roboto Slab"/>
              <a:cs typeface="Roboto Slab"/>
              <a:sym typeface="Roboto Slab"/>
            </a:endParaRPr>
          </a:p>
          <a:p>
            <a:pPr indent="0" lvl="0" marL="0" rtl="0" algn="l">
              <a:spcBef>
                <a:spcPts val="600"/>
              </a:spcBef>
              <a:spcAft>
                <a:spcPts val="600"/>
              </a:spcAft>
              <a:buNone/>
            </a:pPr>
            <a:r>
              <a:t/>
            </a:r>
            <a:endParaRPr>
              <a:solidFill>
                <a:schemeClr val="dk1"/>
              </a:solidFill>
              <a:latin typeface="Nixie One"/>
              <a:ea typeface="Nixie One"/>
              <a:cs typeface="Nixie One"/>
              <a:sym typeface="Nixie One"/>
            </a:endParaRPr>
          </a:p>
        </p:txBody>
      </p:sp>
      <p:sp>
        <p:nvSpPr>
          <p:cNvPr id="168" name="Google Shape;168;p20"/>
          <p:cNvSpPr/>
          <p:nvPr/>
        </p:nvSpPr>
        <p:spPr>
          <a:xfrm>
            <a:off x="4739250" y="1559425"/>
            <a:ext cx="4404900" cy="1687500"/>
          </a:xfrm>
          <a:prstGeom prst="rect">
            <a:avLst/>
          </a:prstGeom>
          <a:solidFill>
            <a:schemeClr val="accent5"/>
          </a:solidFill>
          <a:ln>
            <a:noFill/>
          </a:ln>
        </p:spPr>
        <p:txBody>
          <a:bodyPr anchorCtr="0" anchor="t" bIns="91425" lIns="1371600" spcFirstLastPara="1" rIns="91425" wrap="square" tIns="91425">
            <a:noAutofit/>
          </a:bodyPr>
          <a:lstStyle/>
          <a:p>
            <a:pPr indent="0" lvl="0" marL="0" rtl="0" algn="r">
              <a:spcBef>
                <a:spcPts val="0"/>
              </a:spcBef>
              <a:spcAft>
                <a:spcPts val="0"/>
              </a:spcAft>
              <a:buNone/>
            </a:pPr>
            <a:r>
              <a:rPr b="1" lang="en" sz="1100">
                <a:solidFill>
                  <a:schemeClr val="lt1"/>
                </a:solidFill>
                <a:latin typeface="Roboto Slab"/>
                <a:ea typeface="Roboto Slab"/>
                <a:cs typeface="Roboto Slab"/>
                <a:sym typeface="Roboto Slab"/>
              </a:rPr>
              <a:t>Academic &amp; Personal Social Counseling</a:t>
            </a:r>
            <a:endParaRPr b="1">
              <a:solidFill>
                <a:schemeClr val="dk1"/>
              </a:solidFill>
              <a:latin typeface="Nixie One"/>
              <a:ea typeface="Nixie One"/>
              <a:cs typeface="Nixie One"/>
              <a:sym typeface="Nixie One"/>
            </a:endParaRPr>
          </a:p>
          <a:p>
            <a:pPr indent="0" lvl="0" marL="0" rtl="0" algn="r">
              <a:spcBef>
                <a:spcPts val="600"/>
              </a:spcBef>
              <a:spcAft>
                <a:spcPts val="0"/>
              </a:spcAft>
              <a:buNone/>
            </a:pPr>
            <a:r>
              <a:rPr b="1" lang="en" sz="1100">
                <a:solidFill>
                  <a:schemeClr val="lt1"/>
                </a:solidFill>
                <a:latin typeface="Roboto Slab"/>
                <a:ea typeface="Roboto Slab"/>
                <a:cs typeface="Roboto Slab"/>
                <a:sym typeface="Roboto Slab"/>
              </a:rPr>
              <a:t>TA Activities</a:t>
            </a:r>
            <a:endParaRPr b="1" sz="1100">
              <a:solidFill>
                <a:schemeClr val="lt1"/>
              </a:solidFill>
              <a:latin typeface="Roboto Slab"/>
              <a:ea typeface="Roboto Slab"/>
              <a:cs typeface="Roboto Slab"/>
              <a:sym typeface="Roboto Slab"/>
            </a:endParaRPr>
          </a:p>
          <a:p>
            <a:pPr indent="0" lvl="0" marL="0" rtl="0" algn="r">
              <a:spcBef>
                <a:spcPts val="600"/>
              </a:spcBef>
              <a:spcAft>
                <a:spcPts val="0"/>
              </a:spcAft>
              <a:buNone/>
            </a:pPr>
            <a:r>
              <a:rPr b="1" lang="en" sz="1100">
                <a:solidFill>
                  <a:schemeClr val="lt1"/>
                </a:solidFill>
                <a:latin typeface="Roboto Slab"/>
                <a:ea typeface="Roboto Slab"/>
                <a:cs typeface="Roboto Slab"/>
                <a:sym typeface="Roboto Slab"/>
              </a:rPr>
              <a:t>Parent Presentations</a:t>
            </a:r>
            <a:endParaRPr b="1" sz="1100">
              <a:solidFill>
                <a:schemeClr val="lt1"/>
              </a:solidFill>
              <a:latin typeface="Roboto Slab"/>
              <a:ea typeface="Roboto Slab"/>
              <a:cs typeface="Roboto Slab"/>
              <a:sym typeface="Roboto Slab"/>
            </a:endParaRPr>
          </a:p>
          <a:p>
            <a:pPr indent="0" lvl="0" marL="0" rtl="0" algn="r">
              <a:spcBef>
                <a:spcPts val="600"/>
              </a:spcBef>
              <a:spcAft>
                <a:spcPts val="0"/>
              </a:spcAft>
              <a:buNone/>
            </a:pPr>
            <a:r>
              <a:rPr b="1" lang="en" sz="1000">
                <a:solidFill>
                  <a:schemeClr val="lt1"/>
                </a:solidFill>
                <a:latin typeface="Roboto Slab"/>
                <a:ea typeface="Roboto Slab"/>
                <a:cs typeface="Roboto Slab"/>
                <a:sym typeface="Roboto Slab"/>
              </a:rPr>
              <a:t>Individual High School Planning Conference</a:t>
            </a:r>
            <a:endParaRPr b="1" sz="1000">
              <a:solidFill>
                <a:schemeClr val="lt1"/>
              </a:solidFill>
              <a:latin typeface="Roboto Slab"/>
              <a:ea typeface="Roboto Slab"/>
              <a:cs typeface="Roboto Slab"/>
              <a:sym typeface="Roboto Slab"/>
            </a:endParaRPr>
          </a:p>
          <a:p>
            <a:pPr indent="0" lvl="0" marL="0" rtl="0" algn="r">
              <a:spcBef>
                <a:spcPts val="600"/>
              </a:spcBef>
              <a:spcAft>
                <a:spcPts val="600"/>
              </a:spcAft>
              <a:buNone/>
            </a:pPr>
            <a:r>
              <a:rPr b="1" lang="en" sz="1100">
                <a:solidFill>
                  <a:schemeClr val="lt1"/>
                </a:solidFill>
                <a:latin typeface="Roboto Slab"/>
                <a:ea typeface="Roboto Slab"/>
                <a:cs typeface="Roboto Slab"/>
                <a:sym typeface="Roboto Slab"/>
              </a:rPr>
              <a:t>Career Exploration</a:t>
            </a:r>
            <a:endParaRPr b="1" sz="1100">
              <a:solidFill>
                <a:schemeClr val="lt1"/>
              </a:solidFill>
              <a:latin typeface="Roboto Slab"/>
              <a:ea typeface="Roboto Slab"/>
              <a:cs typeface="Roboto Slab"/>
              <a:sym typeface="Roboto Slab"/>
            </a:endParaRPr>
          </a:p>
        </p:txBody>
      </p:sp>
      <p:sp>
        <p:nvSpPr>
          <p:cNvPr id="169" name="Google Shape;169;p20"/>
          <p:cNvSpPr/>
          <p:nvPr/>
        </p:nvSpPr>
        <p:spPr>
          <a:xfrm>
            <a:off x="246200" y="3423776"/>
            <a:ext cx="4314600" cy="1719600"/>
          </a:xfrm>
          <a:prstGeom prst="rect">
            <a:avLst/>
          </a:prstGeom>
          <a:solidFill>
            <a:schemeClr val="accent5"/>
          </a:solidFill>
          <a:ln>
            <a:noFill/>
          </a:ln>
        </p:spPr>
        <p:txBody>
          <a:bodyPr anchorCtr="0" anchor="b" bIns="91425" lIns="91425" spcFirstLastPara="1" rIns="1371600" wrap="square" tIns="91425">
            <a:noAutofit/>
          </a:bodyPr>
          <a:lstStyle/>
          <a:p>
            <a:pPr indent="0" lvl="0" marL="0" rtl="0" algn="l">
              <a:spcBef>
                <a:spcPts val="0"/>
              </a:spcBef>
              <a:spcAft>
                <a:spcPts val="0"/>
              </a:spcAft>
              <a:buNone/>
            </a:pPr>
            <a:r>
              <a:rPr b="1" lang="en" sz="1100">
                <a:solidFill>
                  <a:schemeClr val="lt1"/>
                </a:solidFill>
                <a:latin typeface="Roboto Slab"/>
                <a:ea typeface="Roboto Slab"/>
                <a:cs typeface="Roboto Slab"/>
                <a:sym typeface="Roboto Slab"/>
              </a:rPr>
              <a:t>College/Career Planning</a:t>
            </a:r>
            <a:endParaRPr b="1" sz="1100">
              <a:solidFill>
                <a:schemeClr val="lt1"/>
              </a:solidFill>
              <a:latin typeface="Roboto Slab"/>
              <a:ea typeface="Roboto Slab"/>
              <a:cs typeface="Roboto Slab"/>
              <a:sym typeface="Roboto Slab"/>
            </a:endParaRPr>
          </a:p>
          <a:p>
            <a:pPr indent="0" lvl="0" marL="0" rtl="0" algn="l">
              <a:spcBef>
                <a:spcPts val="600"/>
              </a:spcBef>
              <a:spcAft>
                <a:spcPts val="0"/>
              </a:spcAft>
              <a:buNone/>
            </a:pPr>
            <a:r>
              <a:rPr b="1" lang="en" sz="1100">
                <a:solidFill>
                  <a:schemeClr val="lt1"/>
                </a:solidFill>
                <a:latin typeface="Roboto Slab"/>
                <a:ea typeface="Roboto Slab"/>
                <a:cs typeface="Roboto Slab"/>
                <a:sym typeface="Roboto Slab"/>
              </a:rPr>
              <a:t>Counseling Presentation/Individual Check In</a:t>
            </a:r>
            <a:r>
              <a:rPr b="1" lang="en" sz="1100">
                <a:solidFill>
                  <a:schemeClr val="lt1"/>
                </a:solidFill>
                <a:latin typeface="Roboto Slab"/>
                <a:ea typeface="Roboto Slab"/>
                <a:cs typeface="Roboto Slab"/>
                <a:sym typeface="Roboto Slab"/>
              </a:rPr>
              <a:t> (in History Class)</a:t>
            </a:r>
            <a:endParaRPr b="1" sz="1100">
              <a:solidFill>
                <a:schemeClr val="lt1"/>
              </a:solidFill>
              <a:latin typeface="Roboto Slab"/>
              <a:ea typeface="Roboto Slab"/>
              <a:cs typeface="Roboto Slab"/>
              <a:sym typeface="Roboto Slab"/>
            </a:endParaRPr>
          </a:p>
          <a:p>
            <a:pPr indent="0" lvl="0" marL="0" rtl="0" algn="l">
              <a:spcBef>
                <a:spcPts val="600"/>
              </a:spcBef>
              <a:spcAft>
                <a:spcPts val="0"/>
              </a:spcAft>
              <a:buNone/>
            </a:pPr>
            <a:r>
              <a:rPr b="1" lang="en" sz="1100">
                <a:solidFill>
                  <a:schemeClr val="lt1"/>
                </a:solidFill>
                <a:latin typeface="Roboto Slab"/>
                <a:ea typeface="Roboto Slab"/>
                <a:cs typeface="Roboto Slab"/>
                <a:sym typeface="Roboto Slab"/>
              </a:rPr>
              <a:t>Parent Presentations</a:t>
            </a:r>
            <a:endParaRPr b="1">
              <a:solidFill>
                <a:schemeClr val="dk1"/>
              </a:solidFill>
              <a:latin typeface="Nixie One"/>
              <a:ea typeface="Nixie One"/>
              <a:cs typeface="Nixie One"/>
              <a:sym typeface="Nixie One"/>
            </a:endParaRPr>
          </a:p>
          <a:p>
            <a:pPr indent="0" lvl="0" marL="0" rtl="0" algn="l">
              <a:spcBef>
                <a:spcPts val="600"/>
              </a:spcBef>
              <a:spcAft>
                <a:spcPts val="0"/>
              </a:spcAft>
              <a:buNone/>
            </a:pPr>
            <a:r>
              <a:rPr b="1" lang="en" sz="1100">
                <a:solidFill>
                  <a:schemeClr val="lt1"/>
                </a:solidFill>
                <a:latin typeface="Roboto Slab"/>
                <a:ea typeface="Roboto Slab"/>
                <a:cs typeface="Roboto Slab"/>
                <a:sym typeface="Roboto Slab"/>
              </a:rPr>
              <a:t>TA Activities</a:t>
            </a:r>
            <a:endParaRPr>
              <a:solidFill>
                <a:schemeClr val="dk1"/>
              </a:solidFill>
              <a:latin typeface="Nixie One"/>
              <a:ea typeface="Nixie One"/>
              <a:cs typeface="Nixie One"/>
              <a:sym typeface="Nixie One"/>
            </a:endParaRPr>
          </a:p>
          <a:p>
            <a:pPr indent="0" lvl="0" marL="0" rtl="0" algn="l">
              <a:spcBef>
                <a:spcPts val="600"/>
              </a:spcBef>
              <a:spcAft>
                <a:spcPts val="600"/>
              </a:spcAft>
              <a:buNone/>
            </a:pPr>
            <a:r>
              <a:rPr b="1" lang="en" sz="1100">
                <a:solidFill>
                  <a:schemeClr val="lt1"/>
                </a:solidFill>
                <a:latin typeface="Roboto Slab"/>
                <a:ea typeface="Roboto Slab"/>
                <a:cs typeface="Roboto Slab"/>
                <a:sym typeface="Roboto Slab"/>
              </a:rPr>
              <a:t>Academic &amp; Personal Social Counseling</a:t>
            </a:r>
            <a:endParaRPr>
              <a:solidFill>
                <a:schemeClr val="dk1"/>
              </a:solidFill>
              <a:latin typeface="Nixie One"/>
              <a:ea typeface="Nixie One"/>
              <a:cs typeface="Nixie One"/>
              <a:sym typeface="Nixie One"/>
            </a:endParaRPr>
          </a:p>
        </p:txBody>
      </p:sp>
      <p:sp>
        <p:nvSpPr>
          <p:cNvPr id="170" name="Google Shape;170;p20"/>
          <p:cNvSpPr/>
          <p:nvPr/>
        </p:nvSpPr>
        <p:spPr>
          <a:xfrm>
            <a:off x="4739250" y="3423775"/>
            <a:ext cx="4404900" cy="1719600"/>
          </a:xfrm>
          <a:prstGeom prst="rect">
            <a:avLst/>
          </a:prstGeom>
          <a:solidFill>
            <a:schemeClr val="accent5"/>
          </a:solidFill>
          <a:ln>
            <a:noFill/>
          </a:ln>
        </p:spPr>
        <p:txBody>
          <a:bodyPr anchorCtr="0" anchor="b" bIns="91425" lIns="1371600" spcFirstLastPara="1" rIns="91425" wrap="square" tIns="91425">
            <a:noAutofit/>
          </a:bodyPr>
          <a:lstStyle/>
          <a:p>
            <a:pPr indent="0" lvl="0" marL="0" rtl="0" algn="r">
              <a:spcBef>
                <a:spcPts val="0"/>
              </a:spcBef>
              <a:spcAft>
                <a:spcPts val="0"/>
              </a:spcAft>
              <a:buNone/>
            </a:pPr>
            <a:r>
              <a:t/>
            </a:r>
            <a:endParaRPr b="1" sz="1100">
              <a:solidFill>
                <a:schemeClr val="lt1"/>
              </a:solidFill>
              <a:latin typeface="Roboto Slab"/>
              <a:ea typeface="Roboto Slab"/>
              <a:cs typeface="Roboto Slab"/>
              <a:sym typeface="Roboto Slab"/>
            </a:endParaRPr>
          </a:p>
          <a:p>
            <a:pPr indent="0" lvl="0" marL="0" rtl="0" algn="r">
              <a:spcBef>
                <a:spcPts val="600"/>
              </a:spcBef>
              <a:spcAft>
                <a:spcPts val="0"/>
              </a:spcAft>
              <a:buNone/>
            </a:pPr>
            <a:r>
              <a:rPr b="1" lang="en" sz="1100">
                <a:solidFill>
                  <a:schemeClr val="lt1"/>
                </a:solidFill>
                <a:latin typeface="Roboto Slab"/>
                <a:ea typeface="Roboto Slab"/>
                <a:cs typeface="Roboto Slab"/>
                <a:sym typeface="Roboto Slab"/>
              </a:rPr>
              <a:t>College/Career Planning</a:t>
            </a:r>
            <a:endParaRPr b="1" sz="1100">
              <a:solidFill>
                <a:schemeClr val="lt1"/>
              </a:solidFill>
              <a:latin typeface="Roboto Slab"/>
              <a:ea typeface="Roboto Slab"/>
              <a:cs typeface="Roboto Slab"/>
              <a:sym typeface="Roboto Slab"/>
            </a:endParaRPr>
          </a:p>
          <a:p>
            <a:pPr indent="0" lvl="0" marL="0" rtl="0" algn="r">
              <a:spcBef>
                <a:spcPts val="600"/>
              </a:spcBef>
              <a:spcAft>
                <a:spcPts val="0"/>
              </a:spcAft>
              <a:buNone/>
            </a:pPr>
            <a:r>
              <a:rPr b="1" lang="en" sz="1100">
                <a:solidFill>
                  <a:schemeClr val="lt1"/>
                </a:solidFill>
                <a:latin typeface="Roboto Slab"/>
                <a:ea typeface="Roboto Slab"/>
                <a:cs typeface="Roboto Slab"/>
                <a:sym typeface="Roboto Slab"/>
              </a:rPr>
              <a:t>Application</a:t>
            </a:r>
            <a:r>
              <a:rPr b="1" lang="en" sz="1100">
                <a:solidFill>
                  <a:schemeClr val="lt1"/>
                </a:solidFill>
                <a:latin typeface="Roboto Slab"/>
                <a:ea typeface="Roboto Slab"/>
                <a:cs typeface="Roboto Slab"/>
                <a:sym typeface="Roboto Slab"/>
              </a:rPr>
              <a:t> Assistance</a:t>
            </a:r>
            <a:endParaRPr b="1" sz="1100">
              <a:solidFill>
                <a:schemeClr val="lt1"/>
              </a:solidFill>
              <a:latin typeface="Roboto Slab"/>
              <a:ea typeface="Roboto Slab"/>
              <a:cs typeface="Roboto Slab"/>
              <a:sym typeface="Roboto Slab"/>
            </a:endParaRPr>
          </a:p>
          <a:p>
            <a:pPr indent="0" lvl="0" marL="0" rtl="0" algn="r">
              <a:spcBef>
                <a:spcPts val="600"/>
              </a:spcBef>
              <a:spcAft>
                <a:spcPts val="0"/>
              </a:spcAft>
              <a:buNone/>
            </a:pPr>
            <a:r>
              <a:rPr b="1" lang="en" sz="1100">
                <a:solidFill>
                  <a:schemeClr val="lt1"/>
                </a:solidFill>
                <a:latin typeface="Roboto Slab"/>
                <a:ea typeface="Roboto Slab"/>
                <a:cs typeface="Roboto Slab"/>
                <a:sym typeface="Roboto Slab"/>
              </a:rPr>
              <a:t>Parent Presentations</a:t>
            </a:r>
            <a:endParaRPr b="1" sz="1100">
              <a:solidFill>
                <a:schemeClr val="lt1"/>
              </a:solidFill>
              <a:latin typeface="Roboto Slab"/>
              <a:ea typeface="Roboto Slab"/>
              <a:cs typeface="Roboto Slab"/>
              <a:sym typeface="Roboto Slab"/>
            </a:endParaRPr>
          </a:p>
          <a:p>
            <a:pPr indent="0" lvl="0" marL="0" rtl="0" algn="r">
              <a:spcBef>
                <a:spcPts val="600"/>
              </a:spcBef>
              <a:spcAft>
                <a:spcPts val="0"/>
              </a:spcAft>
              <a:buNone/>
            </a:pPr>
            <a:r>
              <a:rPr b="1" lang="en" sz="1100">
                <a:solidFill>
                  <a:schemeClr val="lt1"/>
                </a:solidFill>
                <a:latin typeface="Roboto Slab"/>
                <a:ea typeface="Roboto Slab"/>
                <a:cs typeface="Roboto Slab"/>
                <a:sym typeface="Roboto Slab"/>
              </a:rPr>
              <a:t>TA Activities</a:t>
            </a:r>
            <a:endParaRPr>
              <a:solidFill>
                <a:schemeClr val="dk1"/>
              </a:solidFill>
              <a:latin typeface="Nixie One"/>
              <a:ea typeface="Nixie One"/>
              <a:cs typeface="Nixie One"/>
              <a:sym typeface="Nixie One"/>
            </a:endParaRPr>
          </a:p>
          <a:p>
            <a:pPr indent="0" lvl="0" marL="0" rtl="0" algn="r">
              <a:spcBef>
                <a:spcPts val="600"/>
              </a:spcBef>
              <a:spcAft>
                <a:spcPts val="600"/>
              </a:spcAft>
              <a:buNone/>
            </a:pPr>
            <a:r>
              <a:rPr b="1" lang="en" sz="1100">
                <a:solidFill>
                  <a:schemeClr val="lt1"/>
                </a:solidFill>
                <a:latin typeface="Roboto Slab"/>
                <a:ea typeface="Roboto Slab"/>
                <a:cs typeface="Roboto Slab"/>
                <a:sym typeface="Roboto Slab"/>
              </a:rPr>
              <a:t>Academic &amp; Personal Social Counseling</a:t>
            </a:r>
            <a:endParaRPr>
              <a:solidFill>
                <a:schemeClr val="dk1"/>
              </a:solidFill>
              <a:latin typeface="Nixie One"/>
              <a:ea typeface="Nixie One"/>
              <a:cs typeface="Nixie One"/>
              <a:sym typeface="Nixie One"/>
            </a:endParaRPr>
          </a:p>
        </p:txBody>
      </p:sp>
      <p:sp>
        <p:nvSpPr>
          <p:cNvPr id="171" name="Google Shape;171;p20"/>
          <p:cNvSpPr/>
          <p:nvPr/>
        </p:nvSpPr>
        <p:spPr>
          <a:xfrm>
            <a:off x="3322239" y="2016935"/>
            <a:ext cx="2479200" cy="2457600"/>
          </a:xfrm>
          <a:prstGeom prst="pie">
            <a:avLst>
              <a:gd fmla="val 10788866"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0"/>
          <p:cNvSpPr/>
          <p:nvPr/>
        </p:nvSpPr>
        <p:spPr>
          <a:xfrm rot="5400000">
            <a:off x="3511893" y="2006135"/>
            <a:ext cx="2457600" cy="2479200"/>
          </a:xfrm>
          <a:prstGeom prst="pie">
            <a:avLst>
              <a:gd fmla="val 10788866"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0"/>
          <p:cNvSpPr/>
          <p:nvPr/>
        </p:nvSpPr>
        <p:spPr>
          <a:xfrm rot="10800000">
            <a:off x="3501093" y="2195755"/>
            <a:ext cx="2479200" cy="2457600"/>
          </a:xfrm>
          <a:prstGeom prst="pie">
            <a:avLst>
              <a:gd fmla="val 10788866"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p:nvPr/>
        </p:nvSpPr>
        <p:spPr>
          <a:xfrm rot="-5400000">
            <a:off x="3333039" y="2184955"/>
            <a:ext cx="2457600" cy="2479200"/>
          </a:xfrm>
          <a:prstGeom prst="pie">
            <a:avLst>
              <a:gd fmla="val 10788866"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0"/>
          <p:cNvSpPr/>
          <p:nvPr/>
        </p:nvSpPr>
        <p:spPr>
          <a:xfrm>
            <a:off x="3637026" y="2518325"/>
            <a:ext cx="878551" cy="484826"/>
          </a:xfrm>
          <a:prstGeom prst="rect">
            <a:avLst/>
          </a:prstGeom>
        </p:spPr>
        <p:txBody>
          <a:bodyPr>
            <a:prstTxWarp prst="textPlain"/>
          </a:bodyPr>
          <a:lstStyle/>
          <a:p>
            <a:pPr lvl="0" algn="ctr"/>
            <a:r>
              <a:rPr b="1" i="0">
                <a:ln>
                  <a:noFill/>
                </a:ln>
                <a:solidFill>
                  <a:schemeClr val="lt1"/>
                </a:solidFill>
                <a:latin typeface="Roboto Slab"/>
              </a:rPr>
              <a:t>9th</a:t>
            </a:r>
          </a:p>
        </p:txBody>
      </p:sp>
      <p:sp>
        <p:nvSpPr>
          <p:cNvPr id="176" name="Google Shape;176;p20"/>
          <p:cNvSpPr/>
          <p:nvPr/>
        </p:nvSpPr>
        <p:spPr>
          <a:xfrm>
            <a:off x="4769025" y="2518325"/>
            <a:ext cx="988774" cy="484826"/>
          </a:xfrm>
          <a:prstGeom prst="rect">
            <a:avLst/>
          </a:prstGeom>
        </p:spPr>
        <p:txBody>
          <a:bodyPr>
            <a:prstTxWarp prst="textPlain"/>
          </a:bodyPr>
          <a:lstStyle/>
          <a:p>
            <a:pPr lvl="0" algn="ctr"/>
            <a:r>
              <a:rPr b="1" i="0">
                <a:ln>
                  <a:noFill/>
                </a:ln>
                <a:solidFill>
                  <a:schemeClr val="lt1"/>
                </a:solidFill>
                <a:latin typeface="Roboto Slab"/>
              </a:rPr>
              <a:t>10th</a:t>
            </a:r>
          </a:p>
        </p:txBody>
      </p:sp>
      <p:sp>
        <p:nvSpPr>
          <p:cNvPr id="177" name="Google Shape;177;p20"/>
          <p:cNvSpPr/>
          <p:nvPr/>
        </p:nvSpPr>
        <p:spPr>
          <a:xfrm>
            <a:off x="3526800" y="3624175"/>
            <a:ext cx="988775" cy="484826"/>
          </a:xfrm>
          <a:prstGeom prst="rect">
            <a:avLst/>
          </a:prstGeom>
        </p:spPr>
        <p:txBody>
          <a:bodyPr>
            <a:prstTxWarp prst="textPlain"/>
          </a:bodyPr>
          <a:lstStyle/>
          <a:p>
            <a:pPr lvl="0" algn="ctr"/>
            <a:r>
              <a:rPr b="1" i="0">
                <a:ln>
                  <a:noFill/>
                </a:ln>
                <a:solidFill>
                  <a:schemeClr val="lt1"/>
                </a:solidFill>
                <a:latin typeface="Roboto Slab"/>
              </a:rPr>
              <a:t>11th</a:t>
            </a:r>
          </a:p>
        </p:txBody>
      </p:sp>
      <p:sp>
        <p:nvSpPr>
          <p:cNvPr id="178" name="Google Shape;178;p20"/>
          <p:cNvSpPr/>
          <p:nvPr/>
        </p:nvSpPr>
        <p:spPr>
          <a:xfrm>
            <a:off x="4769025" y="3624175"/>
            <a:ext cx="988777" cy="484826"/>
          </a:xfrm>
          <a:prstGeom prst="rect">
            <a:avLst/>
          </a:prstGeom>
        </p:spPr>
        <p:txBody>
          <a:bodyPr>
            <a:prstTxWarp prst="textPlain"/>
          </a:bodyPr>
          <a:lstStyle/>
          <a:p>
            <a:pPr lvl="0" algn="ctr"/>
            <a:r>
              <a:rPr b="1" i="0">
                <a:ln>
                  <a:noFill/>
                </a:ln>
                <a:solidFill>
                  <a:schemeClr val="lt1"/>
                </a:solidFill>
                <a:latin typeface="Roboto Slab"/>
              </a:rPr>
              <a:t>12th</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1"/>
          <p:cNvSpPr txBox="1"/>
          <p:nvPr>
            <p:ph type="title"/>
          </p:nvPr>
        </p:nvSpPr>
        <p:spPr>
          <a:xfrm>
            <a:off x="1146025" y="530725"/>
            <a:ext cx="3208800" cy="10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9th Grade Presentations</a:t>
            </a:r>
            <a:endParaRPr sz="2000"/>
          </a:p>
        </p:txBody>
      </p:sp>
      <p:sp>
        <p:nvSpPr>
          <p:cNvPr id="184" name="Google Shape;184;p21"/>
          <p:cNvSpPr txBox="1"/>
          <p:nvPr/>
        </p:nvSpPr>
        <p:spPr>
          <a:xfrm>
            <a:off x="375800" y="1904675"/>
            <a:ext cx="3940500" cy="304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u="sng">
                <a:solidFill>
                  <a:schemeClr val="accent4"/>
                </a:solidFill>
                <a:latin typeface="Merriweather Black"/>
                <a:ea typeface="Merriweather Black"/>
                <a:cs typeface="Merriweather Black"/>
                <a:sym typeface="Merriweather Black"/>
              </a:rPr>
              <a:t>Topics Covered</a:t>
            </a:r>
            <a:endParaRPr sz="1800" u="sng">
              <a:solidFill>
                <a:schemeClr val="accent4"/>
              </a:solidFill>
              <a:latin typeface="Merriweather Black"/>
              <a:ea typeface="Merriweather Black"/>
              <a:cs typeface="Merriweather Black"/>
              <a:sym typeface="Merriweather Black"/>
            </a:endParaRPr>
          </a:p>
          <a:p>
            <a:pPr indent="0" lvl="0" marL="0" rtl="0" algn="l">
              <a:spcBef>
                <a:spcPts val="0"/>
              </a:spcBef>
              <a:spcAft>
                <a:spcPts val="0"/>
              </a:spcAft>
              <a:buNone/>
            </a:pPr>
            <a:r>
              <a:t/>
            </a:r>
            <a:endParaRPr sz="1800" u="sng">
              <a:solidFill>
                <a:schemeClr val="accent4"/>
              </a:solidFill>
              <a:latin typeface="Merriweather Black"/>
              <a:ea typeface="Merriweather Black"/>
              <a:cs typeface="Merriweather Black"/>
              <a:sym typeface="Merriweather Black"/>
            </a:endParaRPr>
          </a:p>
          <a:p>
            <a:pPr indent="-323850" lvl="0" marL="457200" rtl="0" algn="l">
              <a:spcBef>
                <a:spcPts val="0"/>
              </a:spcBef>
              <a:spcAft>
                <a:spcPts val="0"/>
              </a:spcAft>
              <a:buClr>
                <a:schemeClr val="accent4"/>
              </a:buClr>
              <a:buSzPts val="1500"/>
              <a:buFont typeface="Roboto Slab"/>
              <a:buChar char="★"/>
            </a:pPr>
            <a:r>
              <a:rPr lang="en" sz="1500">
                <a:solidFill>
                  <a:schemeClr val="accent4"/>
                </a:solidFill>
                <a:latin typeface="Roboto Slab"/>
                <a:ea typeface="Roboto Slab"/>
                <a:cs typeface="Roboto Slab"/>
                <a:sym typeface="Roboto Slab"/>
              </a:rPr>
              <a:t>Counseling Program At-A-Glance</a:t>
            </a:r>
            <a:endParaRPr sz="1500">
              <a:solidFill>
                <a:schemeClr val="accent4"/>
              </a:solidFill>
              <a:latin typeface="Roboto Slab"/>
              <a:ea typeface="Roboto Slab"/>
              <a:cs typeface="Roboto Slab"/>
              <a:sym typeface="Roboto Slab"/>
            </a:endParaRPr>
          </a:p>
          <a:p>
            <a:pPr indent="-323850" lvl="0" marL="457200" rtl="0" algn="l">
              <a:spcBef>
                <a:spcPts val="0"/>
              </a:spcBef>
              <a:spcAft>
                <a:spcPts val="0"/>
              </a:spcAft>
              <a:buClr>
                <a:schemeClr val="accent4"/>
              </a:buClr>
              <a:buSzPts val="1500"/>
              <a:buFont typeface="Roboto Slab"/>
              <a:buChar char="★"/>
            </a:pPr>
            <a:r>
              <a:rPr lang="en" sz="1500">
                <a:solidFill>
                  <a:schemeClr val="accent4"/>
                </a:solidFill>
                <a:latin typeface="Roboto Slab"/>
                <a:ea typeface="Roboto Slab"/>
                <a:cs typeface="Roboto Slab"/>
                <a:sym typeface="Roboto Slab"/>
              </a:rPr>
              <a:t>Who is my Counselor/How to Access my Counselor/Resources on Campus </a:t>
            </a:r>
            <a:endParaRPr sz="1500">
              <a:solidFill>
                <a:schemeClr val="accent4"/>
              </a:solidFill>
              <a:latin typeface="Roboto Slab"/>
              <a:ea typeface="Roboto Slab"/>
              <a:cs typeface="Roboto Slab"/>
              <a:sym typeface="Roboto Slab"/>
            </a:endParaRPr>
          </a:p>
          <a:p>
            <a:pPr indent="-323850" lvl="0" marL="457200" rtl="0" algn="l">
              <a:spcBef>
                <a:spcPts val="0"/>
              </a:spcBef>
              <a:spcAft>
                <a:spcPts val="0"/>
              </a:spcAft>
              <a:buClr>
                <a:schemeClr val="accent4"/>
              </a:buClr>
              <a:buSzPts val="1500"/>
              <a:buFont typeface="Roboto Slab"/>
              <a:buChar char="★"/>
            </a:pPr>
            <a:r>
              <a:rPr lang="en" sz="1500">
                <a:solidFill>
                  <a:schemeClr val="accent4"/>
                </a:solidFill>
                <a:latin typeface="Roboto Slab"/>
                <a:ea typeface="Roboto Slab"/>
                <a:cs typeface="Roboto Slab"/>
                <a:sym typeface="Roboto Slab"/>
              </a:rPr>
              <a:t>Graduation and A-G Requirements</a:t>
            </a:r>
            <a:endParaRPr sz="1500">
              <a:solidFill>
                <a:schemeClr val="accent4"/>
              </a:solidFill>
              <a:latin typeface="Roboto Slab"/>
              <a:ea typeface="Roboto Slab"/>
              <a:cs typeface="Roboto Slab"/>
              <a:sym typeface="Roboto Slab"/>
            </a:endParaRPr>
          </a:p>
          <a:p>
            <a:pPr indent="-323850" lvl="0" marL="457200" rtl="0" algn="l">
              <a:spcBef>
                <a:spcPts val="0"/>
              </a:spcBef>
              <a:spcAft>
                <a:spcPts val="0"/>
              </a:spcAft>
              <a:buClr>
                <a:schemeClr val="accent4"/>
              </a:buClr>
              <a:buSzPts val="1500"/>
              <a:buFont typeface="Roboto Slab"/>
              <a:buChar char="★"/>
            </a:pPr>
            <a:r>
              <a:rPr lang="en" sz="1500">
                <a:solidFill>
                  <a:schemeClr val="accent4"/>
                </a:solidFill>
                <a:latin typeface="Roboto Slab"/>
                <a:ea typeface="Roboto Slab"/>
                <a:cs typeface="Roboto Slab"/>
                <a:sym typeface="Roboto Slab"/>
              </a:rPr>
              <a:t>Getting Involved</a:t>
            </a:r>
            <a:endParaRPr sz="1500">
              <a:solidFill>
                <a:schemeClr val="accent4"/>
              </a:solidFill>
              <a:latin typeface="Roboto Slab"/>
              <a:ea typeface="Roboto Slab"/>
              <a:cs typeface="Roboto Slab"/>
              <a:sym typeface="Roboto Slab"/>
            </a:endParaRPr>
          </a:p>
          <a:p>
            <a:pPr indent="-323850" lvl="0" marL="457200" rtl="0" algn="l">
              <a:spcBef>
                <a:spcPts val="0"/>
              </a:spcBef>
              <a:spcAft>
                <a:spcPts val="0"/>
              </a:spcAft>
              <a:buClr>
                <a:schemeClr val="accent4"/>
              </a:buClr>
              <a:buSzPts val="1500"/>
              <a:buFont typeface="Roboto Slab"/>
              <a:buChar char="★"/>
            </a:pPr>
            <a:r>
              <a:rPr lang="en" sz="1500">
                <a:solidFill>
                  <a:schemeClr val="accent4"/>
                </a:solidFill>
                <a:latin typeface="Roboto Slab"/>
                <a:ea typeface="Roboto Slab"/>
                <a:cs typeface="Roboto Slab"/>
                <a:sym typeface="Roboto Slab"/>
              </a:rPr>
              <a:t>Post Secondary Options</a:t>
            </a:r>
            <a:endParaRPr sz="1500">
              <a:solidFill>
                <a:schemeClr val="accent4"/>
              </a:solidFill>
              <a:latin typeface="Roboto Slab"/>
              <a:ea typeface="Roboto Slab"/>
              <a:cs typeface="Roboto Slab"/>
              <a:sym typeface="Roboto Slab"/>
            </a:endParaRPr>
          </a:p>
          <a:p>
            <a:pPr indent="-323850" lvl="0" marL="457200" rtl="0" algn="l">
              <a:spcBef>
                <a:spcPts val="0"/>
              </a:spcBef>
              <a:spcAft>
                <a:spcPts val="0"/>
              </a:spcAft>
              <a:buClr>
                <a:schemeClr val="accent4"/>
              </a:buClr>
              <a:buSzPts val="1500"/>
              <a:buFont typeface="Roboto Slab"/>
              <a:buChar char="★"/>
            </a:pPr>
            <a:r>
              <a:rPr lang="en" sz="1500">
                <a:solidFill>
                  <a:schemeClr val="accent4"/>
                </a:solidFill>
                <a:latin typeface="Roboto Slab"/>
                <a:ea typeface="Roboto Slab"/>
                <a:cs typeface="Roboto Slab"/>
                <a:sym typeface="Roboto Slab"/>
              </a:rPr>
              <a:t>Introduction to Career Planning</a:t>
            </a:r>
            <a:endParaRPr sz="1500">
              <a:solidFill>
                <a:schemeClr val="accent4"/>
              </a:solidFill>
              <a:latin typeface="Roboto Slab"/>
              <a:ea typeface="Roboto Slab"/>
              <a:cs typeface="Roboto Slab"/>
              <a:sym typeface="Roboto Slab"/>
            </a:endParaRPr>
          </a:p>
          <a:p>
            <a:pPr indent="-323850" lvl="0" marL="457200" rtl="0" algn="l">
              <a:spcBef>
                <a:spcPts val="0"/>
              </a:spcBef>
              <a:spcAft>
                <a:spcPts val="0"/>
              </a:spcAft>
              <a:buClr>
                <a:schemeClr val="accent4"/>
              </a:buClr>
              <a:buSzPts val="1500"/>
              <a:buFont typeface="Roboto Slab"/>
              <a:buChar char="★"/>
            </a:pPr>
            <a:r>
              <a:rPr lang="en" sz="1500">
                <a:solidFill>
                  <a:schemeClr val="accent4"/>
                </a:solidFill>
                <a:latin typeface="Roboto Slab"/>
                <a:ea typeface="Roboto Slab"/>
                <a:cs typeface="Roboto Slab"/>
                <a:sym typeface="Roboto Slab"/>
              </a:rPr>
              <a:t>Beginning the 4-year Plan</a:t>
            </a:r>
            <a:endParaRPr sz="1500">
              <a:solidFill>
                <a:schemeClr val="accent4"/>
              </a:solidFill>
              <a:latin typeface="Roboto Slab"/>
              <a:ea typeface="Roboto Slab"/>
              <a:cs typeface="Roboto Slab"/>
              <a:sym typeface="Roboto Slab"/>
            </a:endParaRPr>
          </a:p>
          <a:p>
            <a:pPr indent="-323850" lvl="0" marL="457200" rtl="0" algn="l">
              <a:spcBef>
                <a:spcPts val="0"/>
              </a:spcBef>
              <a:spcAft>
                <a:spcPts val="0"/>
              </a:spcAft>
              <a:buClr>
                <a:schemeClr val="accent4"/>
              </a:buClr>
              <a:buSzPts val="1500"/>
              <a:buFont typeface="Roboto Slab"/>
              <a:buChar char="★"/>
            </a:pPr>
            <a:r>
              <a:rPr lang="en" sz="1500">
                <a:solidFill>
                  <a:schemeClr val="accent4"/>
                </a:solidFill>
                <a:latin typeface="Roboto Slab"/>
                <a:ea typeface="Roboto Slab"/>
                <a:cs typeface="Roboto Slab"/>
                <a:sym typeface="Roboto Slab"/>
              </a:rPr>
              <a:t>Meet in Spring to discuss 10th grade courses</a:t>
            </a:r>
            <a:endParaRPr sz="1500">
              <a:solidFill>
                <a:schemeClr val="accent4"/>
              </a:solidFill>
              <a:latin typeface="Roboto Slab"/>
              <a:ea typeface="Roboto Slab"/>
              <a:cs typeface="Roboto Slab"/>
              <a:sym typeface="Roboto Slab"/>
            </a:endParaRPr>
          </a:p>
        </p:txBody>
      </p:sp>
      <p:pic>
        <p:nvPicPr>
          <p:cNvPr id="185" name="Google Shape;185;p21"/>
          <p:cNvPicPr preferRelativeResize="0"/>
          <p:nvPr/>
        </p:nvPicPr>
        <p:blipFill rotWithShape="1">
          <a:blip r:embed="rId3">
            <a:alphaModFix/>
          </a:blip>
          <a:srcRect b="0" l="0" r="77097" t="0"/>
          <a:stretch/>
        </p:blipFill>
        <p:spPr>
          <a:xfrm>
            <a:off x="4641825" y="1454725"/>
            <a:ext cx="1639073" cy="3439701"/>
          </a:xfrm>
          <a:prstGeom prst="rect">
            <a:avLst/>
          </a:prstGeom>
          <a:noFill/>
          <a:ln>
            <a:noFill/>
          </a:ln>
        </p:spPr>
      </p:pic>
      <p:pic>
        <p:nvPicPr>
          <p:cNvPr id="186" name="Google Shape;186;p21"/>
          <p:cNvPicPr preferRelativeResize="0"/>
          <p:nvPr/>
        </p:nvPicPr>
        <p:blipFill rotWithShape="1">
          <a:blip r:embed="rId3">
            <a:alphaModFix/>
          </a:blip>
          <a:srcRect b="0" l="70244" r="0" t="0"/>
          <a:stretch/>
        </p:blipFill>
        <p:spPr>
          <a:xfrm>
            <a:off x="6280900" y="1454725"/>
            <a:ext cx="2720873" cy="34397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arwick template">
  <a:themeElements>
    <a:clrScheme name="Custom 347">
      <a:dk1>
        <a:srgbClr val="38761D"/>
      </a:dk1>
      <a:lt1>
        <a:srgbClr val="FFFFFF"/>
      </a:lt1>
      <a:dk2>
        <a:srgbClr val="38761D"/>
      </a:dk2>
      <a:lt2>
        <a:srgbClr val="CED5D8"/>
      </a:lt2>
      <a:accent1>
        <a:srgbClr val="274E13"/>
      </a:accent1>
      <a:accent2>
        <a:srgbClr val="38761D"/>
      </a:accent2>
      <a:accent3>
        <a:srgbClr val="6AA84F"/>
      </a:accent3>
      <a:accent4>
        <a:srgbClr val="6D9EEB"/>
      </a:accent4>
      <a:accent5>
        <a:srgbClr val="A4C2F4"/>
      </a:accent5>
      <a:accent6>
        <a:srgbClr val="C9DAF8"/>
      </a:accent6>
      <a:hlink>
        <a:srgbClr val="11445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